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32"/>
  </p:notesMasterIdLst>
  <p:sldIdLst>
    <p:sldId id="256" r:id="rId3"/>
    <p:sldId id="493" r:id="rId4"/>
    <p:sldId id="832" r:id="rId5"/>
    <p:sldId id="839" r:id="rId6"/>
    <p:sldId id="850" r:id="rId7"/>
    <p:sldId id="840" r:id="rId8"/>
    <p:sldId id="851" r:id="rId9"/>
    <p:sldId id="852" r:id="rId10"/>
    <p:sldId id="831" r:id="rId11"/>
    <p:sldId id="833" r:id="rId12"/>
    <p:sldId id="835" r:id="rId13"/>
    <p:sldId id="853" r:id="rId14"/>
    <p:sldId id="854" r:id="rId15"/>
    <p:sldId id="836" r:id="rId16"/>
    <p:sldId id="760" r:id="rId17"/>
    <p:sldId id="771" r:id="rId18"/>
    <p:sldId id="844" r:id="rId19"/>
    <p:sldId id="843" r:id="rId20"/>
    <p:sldId id="819" r:id="rId21"/>
    <p:sldId id="828" r:id="rId22"/>
    <p:sldId id="822" r:id="rId23"/>
    <p:sldId id="772" r:id="rId24"/>
    <p:sldId id="842" r:id="rId25"/>
    <p:sldId id="846" r:id="rId26"/>
    <p:sldId id="847" r:id="rId27"/>
    <p:sldId id="775" r:id="rId28"/>
    <p:sldId id="817" r:id="rId29"/>
    <p:sldId id="838" r:id="rId30"/>
    <p:sldId id="260" r:id="rId31"/>
  </p:sldIdLst>
  <p:sldSz cx="10080625" cy="7559675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0" autoAdjust="0"/>
    <p:restoredTop sz="93060" autoAdjust="0"/>
  </p:normalViewPr>
  <p:slideViewPr>
    <p:cSldViewPr>
      <p:cViewPr varScale="1">
        <p:scale>
          <a:sx n="83" d="100"/>
          <a:sy n="83" d="100"/>
        </p:scale>
        <p:origin x="684" y="9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448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r">
              <a:defRPr sz="1100"/>
            </a:lvl1pPr>
          </a:lstStyle>
          <a:p>
            <a:fld id="{45C5F4CD-7F24-4AA7-A960-6ACD02677B5E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59" tIns="43429" rIns="86859" bIns="4342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108" y="4861252"/>
            <a:ext cx="5683847" cy="4605955"/>
          </a:xfrm>
          <a:prstGeom prst="rect">
            <a:avLst/>
          </a:prstGeom>
        </p:spPr>
        <p:txBody>
          <a:bodyPr vert="horz" lIns="86859" tIns="43429" rIns="86859" bIns="4342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448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r">
              <a:defRPr sz="1100"/>
            </a:lvl1pPr>
          </a:lstStyle>
          <a:p>
            <a:fld id="{1F5E04B0-59F4-4454-B244-BFDD52519C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9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Imagem 33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Imagem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44FB2D9-1FFA-4777-AFEE-8A796151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32" y="752334"/>
            <a:ext cx="5328592" cy="3531558"/>
          </a:xfrm>
          <a:prstGeom prst="rect">
            <a:avLst/>
          </a:prstGeom>
        </p:spPr>
      </p:pic>
      <p:sp>
        <p:nvSpPr>
          <p:cNvPr id="108" name="CustomShape 1"/>
          <p:cNvSpPr/>
          <p:nvPr/>
        </p:nvSpPr>
        <p:spPr>
          <a:xfrm>
            <a:off x="0" y="5508000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pic>
        <p:nvPicPr>
          <p:cNvPr id="109" name="Picture 4"/>
          <p:cNvPicPr/>
          <p:nvPr/>
        </p:nvPicPr>
        <p:blipFill>
          <a:blip r:embed="rId3"/>
          <a:srcRect l="-117277" t="2268522" r="420695" b="-1117896"/>
          <a:stretch>
            <a:fillRect/>
          </a:stretch>
        </p:blipFill>
        <p:spPr>
          <a:xfrm>
            <a:off x="1727944" y="5420460"/>
            <a:ext cx="10112760" cy="150876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1074709" y="5703600"/>
            <a:ext cx="7848872" cy="95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dirty="0">
                <a:latin typeface="Times New Roman"/>
                <a:ea typeface="DejaVu Sans"/>
              </a:rPr>
              <a:t>RELATÓRIO FOTOGRÁFICO</a:t>
            </a:r>
          </a:p>
          <a:p>
            <a:pPr algn="ctr">
              <a:lnSpc>
                <a:spcPct val="100000"/>
              </a:lnSpc>
            </a:pPr>
            <a:r>
              <a:rPr lang="pt-BR" sz="2800" b="1" dirty="0" smtClean="0">
                <a:latin typeface="Times New Roman"/>
                <a:ea typeface="DejaVu Sans"/>
              </a:rPr>
              <a:t>JULHO/2023</a:t>
            </a:r>
            <a:endParaRPr lang="pt-BR" sz="2800" b="1" dirty="0"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pt-BR" sz="2800" b="1" dirty="0">
              <a:latin typeface="Times New Roman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Terraplenagem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897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11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12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11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12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Regularização de estacionamento. 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Estacionamento 01.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5" y="1547588"/>
            <a:ext cx="4505765" cy="301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38" y="1547588"/>
            <a:ext cx="4536633" cy="3015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4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Galeria de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Águas Pluviais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13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14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13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14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Abertura de vala e regularização do fundo.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Alameda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Planejamento – T46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José Maria.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5" y="1640672"/>
            <a:ext cx="4615612" cy="2777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04" y="1640672"/>
            <a:ext cx="4572481" cy="2777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09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Galeria de Águas 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P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luviais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16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15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16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Assentamento de manilhas e rejunte interno e externo.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Alameda Planejamento – T46.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José Maria.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5" y="1510631"/>
            <a:ext cx="4570214" cy="2989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1510632"/>
            <a:ext cx="4680520" cy="2989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82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Galeria de Águas 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P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luviais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17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17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Execução parcial da caixa da boca de lobo e ponta de ala do dissipador de energia 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Estacionamento 02 – BL76.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José Maria.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6" y="1530889"/>
            <a:ext cx="4480910" cy="290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6" y="1513336"/>
            <a:ext cx="4637202" cy="2914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49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Terraplenagem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19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19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Transporte e acúmulo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de materiais.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: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Quadra 01.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1590950"/>
            <a:ext cx="4673654" cy="2808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00" y="1599708"/>
            <a:ext cx="4876187" cy="2808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31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17/07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/07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9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Galeria de Águas Pluviais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9590" y="493418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21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28644" y="493418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22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lang="pt-BR" sz="1600" dirty="0"/>
          </a:p>
        </p:txBody>
      </p:sp>
      <p:sp>
        <p:nvSpPr>
          <p:cNvPr id="8" name="CustomShape 2"/>
          <p:cNvSpPr/>
          <p:nvPr/>
        </p:nvSpPr>
        <p:spPr>
          <a:xfrm>
            <a:off x="293159" y="5272737"/>
            <a:ext cx="9487876" cy="217950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21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22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Corte de material e regularização do fundo.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Alameda Futuro –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T18, T54, T20.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José Maria.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4" y="1662153"/>
            <a:ext cx="4599471" cy="2621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92" y="1681283"/>
            <a:ext cx="4770632" cy="2602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74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Galeria de Águas Pluviais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9590" y="493418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23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28644" y="493418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24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lang="pt-BR" sz="1600" dirty="0"/>
          </a:p>
        </p:txBody>
      </p:sp>
      <p:sp>
        <p:nvSpPr>
          <p:cNvPr id="8" name="CustomShape 2"/>
          <p:cNvSpPr/>
          <p:nvPr/>
        </p:nvSpPr>
        <p:spPr>
          <a:xfrm>
            <a:off x="293159" y="5272737"/>
            <a:ext cx="9487876" cy="217950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23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24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Assentamento de tubos e rejunte interno e externo.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Alameda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Prosperidade – T22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José Maria.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9" y="1768807"/>
            <a:ext cx="4560258" cy="2627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97" y="1768807"/>
            <a:ext cx="4743938" cy="2587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84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Galeria de Águas Pluviais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9590" y="493418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25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28644" y="493418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26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lang="pt-BR" sz="1600" dirty="0"/>
          </a:p>
        </p:txBody>
      </p:sp>
      <p:sp>
        <p:nvSpPr>
          <p:cNvPr id="8" name="CustomShape 2"/>
          <p:cNvSpPr/>
          <p:nvPr/>
        </p:nvSpPr>
        <p:spPr>
          <a:xfrm>
            <a:off x="293159" y="5272737"/>
            <a:ext cx="9487876" cy="217950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25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26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Rejunte interno e externo e assentamento das manilhas.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Alameda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Estratégia – T30.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José Maria.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4" y="1701613"/>
            <a:ext cx="4680272" cy="2582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73" y="1683612"/>
            <a:ext cx="4720276" cy="260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274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/07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28/07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2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96261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2592040" y="355988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SERVIÇOS EM ANDAMENTO</a:t>
            </a:r>
          </a:p>
        </p:txBody>
      </p:sp>
    </p:spTree>
    <p:extLst>
      <p:ext uri="{BB962C8B-B14F-4D97-AF65-F5344CB8AC3E}">
        <p14:creationId xmlns:p14="http://schemas.microsoft.com/office/powerpoint/2010/main" val="421125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Galeria de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Águas 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P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luviais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9792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27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28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lang="pt-BR" sz="1600" dirty="0"/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4" name="CustomShape 2">
            <a:extLst>
              <a:ext uri="{FF2B5EF4-FFF2-40B4-BE49-F238E27FC236}">
                <a16:creationId xmlns:a16="http://schemas.microsoft.com/office/drawing/2014/main" id="{1937E57E-5065-4812-B4BD-1946FE06B4AB}"/>
              </a:ext>
            </a:extLst>
          </p:cNvPr>
          <p:cNvSpPr/>
          <p:nvPr/>
        </p:nvSpPr>
        <p:spPr>
          <a:xfrm>
            <a:off x="314665" y="5342527"/>
            <a:ext cx="94957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27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28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Assentamento de manilhas e regularização da vala.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Estratégia – T55 e Alameda Futuro – T28.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José Maria.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0" y="1654034"/>
            <a:ext cx="4555621" cy="2629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6" y="1626021"/>
            <a:ext cx="4736683" cy="26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47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Galeria de Águas Pluviais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29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30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lang="pt-BR" sz="1600" dirty="0"/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957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29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30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Umidificação da vala para compactação.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Estratégia – T55 e Alameda Futuro – T28.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José Maria.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1493751"/>
            <a:ext cx="4576264" cy="2923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69" y="1493751"/>
            <a:ext cx="4793063" cy="2923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13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Galeria de Águas Pluviais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33859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31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32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Compactação e regularização de vala.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 Alameda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Estratégia – T55 e Alameda Futuro – T28.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José Maria.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31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32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lang="pt-BR" sz="1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8" y="1560062"/>
            <a:ext cx="4522397" cy="27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6" y="1560062"/>
            <a:ext cx="4711636" cy="279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433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/07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/07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57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Galeria de Águas Pluviais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9792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33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34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lang="pt-BR" sz="1600" dirty="0"/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4" name="CustomShape 2">
            <a:extLst>
              <a:ext uri="{FF2B5EF4-FFF2-40B4-BE49-F238E27FC236}">
                <a16:creationId xmlns:a16="http://schemas.microsoft.com/office/drawing/2014/main" id="{1937E57E-5065-4812-B4BD-1946FE06B4AB}"/>
              </a:ext>
            </a:extLst>
          </p:cNvPr>
          <p:cNvSpPr/>
          <p:nvPr/>
        </p:nvSpPr>
        <p:spPr>
          <a:xfrm>
            <a:off x="314665" y="5342527"/>
            <a:ext cx="94957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33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34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Compactação e regularização de vala.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Alameda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Futuro – T28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José Maria.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1704885"/>
            <a:ext cx="4725304" cy="2630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6" y="1703412"/>
            <a:ext cx="4687424" cy="2631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022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Terraplenagem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9792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35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36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lang="pt-BR" sz="1600" dirty="0"/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4" name="CustomShape 2">
            <a:extLst>
              <a:ext uri="{FF2B5EF4-FFF2-40B4-BE49-F238E27FC236}">
                <a16:creationId xmlns:a16="http://schemas.microsoft.com/office/drawing/2014/main" id="{1937E57E-5065-4812-B4BD-1946FE06B4AB}"/>
              </a:ext>
            </a:extLst>
          </p:cNvPr>
          <p:cNvSpPr/>
          <p:nvPr/>
        </p:nvSpPr>
        <p:spPr>
          <a:xfrm>
            <a:off x="314665" y="5342527"/>
            <a:ext cx="9495767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35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36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Regularização das vias.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Alameda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Estratégia.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7" y="1695480"/>
            <a:ext cx="4609852" cy="257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04" y="1695479"/>
            <a:ext cx="4842128" cy="260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49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3461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-3960" y="3559880"/>
            <a:ext cx="10076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</a:t>
            </a:r>
          </a:p>
        </p:txBody>
      </p:sp>
    </p:spTree>
    <p:extLst>
      <p:ext uri="{BB962C8B-B14F-4D97-AF65-F5344CB8AC3E}">
        <p14:creationId xmlns:p14="http://schemas.microsoft.com/office/powerpoint/2010/main" val="1762082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5C2A3D-D6FE-4086-8962-5AEF7012E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25" y="21385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307418"/>
            <a:ext cx="100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atualizado – Galeria de águas Pluviais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C8B6DD-AFC0-4EAD-8B03-503BF0039118}"/>
              </a:ext>
            </a:extLst>
          </p:cNvPr>
          <p:cNvSpPr txBox="1"/>
          <p:nvPr/>
        </p:nvSpPr>
        <p:spPr>
          <a:xfrm>
            <a:off x="8200747" y="322807"/>
            <a:ext cx="169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784BFDD-8F9A-4192-8A32-109E4A2F8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5" t="53795" r="41428" b="29761"/>
          <a:stretch/>
        </p:blipFill>
        <p:spPr>
          <a:xfrm>
            <a:off x="7560592" y="6411069"/>
            <a:ext cx="2093771" cy="10081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32" y="1612889"/>
            <a:ext cx="9773136" cy="47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17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25" y="2638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817430" y="152116"/>
            <a:ext cx="6441540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Acompanhamento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1F2D24-BEB8-D5BF-D158-23C13643849E}"/>
              </a:ext>
            </a:extLst>
          </p:cNvPr>
          <p:cNvSpPr txBox="1"/>
          <p:nvPr/>
        </p:nvSpPr>
        <p:spPr>
          <a:xfrm>
            <a:off x="3096096" y="803356"/>
            <a:ext cx="3214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CRONOGRAMA DE OBRA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" y="1329194"/>
            <a:ext cx="100869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7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559" y="27377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134" name="Line 2"/>
          <p:cNvSpPr/>
          <p:nvPr/>
        </p:nvSpPr>
        <p:spPr>
          <a:xfrm flipV="1">
            <a:off x="-63281" y="5219995"/>
            <a:ext cx="10233280" cy="23179"/>
          </a:xfrm>
          <a:prstGeom prst="line">
            <a:avLst/>
          </a:prstGeom>
          <a:ln>
            <a:solidFill>
              <a:srgbClr val="F2F2F2"/>
            </a:solidFill>
          </a:ln>
        </p:spPr>
      </p:sp>
      <p:sp>
        <p:nvSpPr>
          <p:cNvPr id="135" name="Line 3"/>
          <p:cNvSpPr/>
          <p:nvPr/>
        </p:nvSpPr>
        <p:spPr>
          <a:xfrm flipV="1">
            <a:off x="-31642" y="6636959"/>
            <a:ext cx="10201641" cy="23179"/>
          </a:xfrm>
          <a:prstGeom prst="line">
            <a:avLst/>
          </a:prstGeom>
          <a:ln>
            <a:solidFill>
              <a:srgbClr val="F2F2F2"/>
            </a:solidFill>
          </a:ln>
        </p:spPr>
      </p:sp>
      <p:pic>
        <p:nvPicPr>
          <p:cNvPr id="1026" name="Picture 2" descr="https://ginco.com.br/storage/empreendisentos_andamentogallery/120/Rel.ObraJulhoChicago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41" y="-34490"/>
            <a:ext cx="10170000" cy="76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D5AF92D-1A31-45F0-B5B9-0E951FFDD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72" y="560044"/>
            <a:ext cx="7992888" cy="4155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03/07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07/07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Galeria de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Águas 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P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luviais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01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02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01 e 02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Abertura de vala e regularização do fundo.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Alameda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Estratégia – T1.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José Maria.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23" y="1835621"/>
            <a:ext cx="4853211" cy="2705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7" y="1835621"/>
            <a:ext cx="4465551" cy="2705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66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Galeria de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Águas 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P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luviais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03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04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03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04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Execução de poço de visita.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Alameda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Futuro – PV8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José Maria.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65" y="1724333"/>
            <a:ext cx="4104456" cy="27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9" y="1715945"/>
            <a:ext cx="4795962" cy="2675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60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Galeria de Águas 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P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luviais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05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06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05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06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Abertura de vala e regularização do fundo.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Estacionamento 02 – T123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José Maria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1833790"/>
            <a:ext cx="4744623" cy="2668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00" y="1831265"/>
            <a:ext cx="4797507" cy="2697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72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Galeria de Águas </a:t>
            </a:r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P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luviais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07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08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07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08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Assentamento de manilhas e rejunte externo.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Alameda Futuro – T8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José Maria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1844212"/>
            <a:ext cx="4745598" cy="2671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40" y="1818056"/>
            <a:ext cx="4810567" cy="2723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03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Terraplenagem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09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10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Times New Roman"/>
              </a:rPr>
              <a:t>Julho 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521042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09 </a:t>
            </a: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10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: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Execução de talude e e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spalhamento de materiais.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Alameda Estratégia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1844212"/>
            <a:ext cx="4720278" cy="2671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5963" y="1816238"/>
            <a:ext cx="4839744" cy="269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47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/07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/07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9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19140</TotalTime>
  <Words>809</Words>
  <Application>Microsoft Office PowerPoint</Application>
  <PresentationFormat>Personalizar</PresentationFormat>
  <Paragraphs>194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DejaVu Sans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ginco</dc:creator>
  <cp:lastModifiedBy>Guilherme trivellato lemos</cp:lastModifiedBy>
  <cp:revision>1222</cp:revision>
  <cp:lastPrinted>2020-04-30T14:02:47Z</cp:lastPrinted>
  <dcterms:modified xsi:type="dcterms:W3CDTF">2023-08-07T13:31:53Z</dcterms:modified>
</cp:coreProperties>
</file>