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41"/>
  </p:notesMasterIdLst>
  <p:sldIdLst>
    <p:sldId id="256" r:id="rId3"/>
    <p:sldId id="430" r:id="rId4"/>
    <p:sldId id="387" r:id="rId5"/>
    <p:sldId id="518" r:id="rId6"/>
    <p:sldId id="585" r:id="rId7"/>
    <p:sldId id="599" r:id="rId8"/>
    <p:sldId id="632" r:id="rId9"/>
    <p:sldId id="633" r:id="rId10"/>
    <p:sldId id="524" r:id="rId11"/>
    <p:sldId id="525" r:id="rId12"/>
    <p:sldId id="603" r:id="rId13"/>
    <p:sldId id="526" r:id="rId14"/>
    <p:sldId id="604" r:id="rId15"/>
    <p:sldId id="605" r:id="rId16"/>
    <p:sldId id="558" r:id="rId17"/>
    <p:sldId id="608" r:id="rId18"/>
    <p:sldId id="529" r:id="rId19"/>
    <p:sldId id="612" r:id="rId20"/>
    <p:sldId id="533" r:id="rId21"/>
    <p:sldId id="610" r:id="rId22"/>
    <p:sldId id="611" r:id="rId23"/>
    <p:sldId id="531" r:id="rId24"/>
    <p:sldId id="530" r:id="rId25"/>
    <p:sldId id="534" r:id="rId26"/>
    <p:sldId id="562" r:id="rId27"/>
    <p:sldId id="560" r:id="rId28"/>
    <p:sldId id="616" r:id="rId29"/>
    <p:sldId id="617" r:id="rId30"/>
    <p:sldId id="634" r:id="rId31"/>
    <p:sldId id="635" r:id="rId32"/>
    <p:sldId id="636" r:id="rId33"/>
    <p:sldId id="637" r:id="rId34"/>
    <p:sldId id="638" r:id="rId35"/>
    <p:sldId id="630" r:id="rId36"/>
    <p:sldId id="639" r:id="rId37"/>
    <p:sldId id="628" r:id="rId38"/>
    <p:sldId id="640" r:id="rId39"/>
    <p:sldId id="260" r:id="rId40"/>
  </p:sldIdLst>
  <p:sldSz cx="10080625" cy="7559675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" initials="K" lastIdx="2" clrIdx="0">
    <p:extLst>
      <p:ext uri="{19B8F6BF-5375-455C-9EA6-DF929625EA0E}">
        <p15:presenceInfo xmlns:p15="http://schemas.microsoft.com/office/powerpoint/2012/main" userId="Kar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903"/>
    <a:srgbClr val="00FF00"/>
    <a:srgbClr val="009E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E5195-5182-445F-B133-887C1D086F2E}" v="4" dt="2023-03-08T00:24:52.93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4" autoAdjust="0"/>
    <p:restoredTop sz="93060" autoAdjust="0"/>
  </p:normalViewPr>
  <p:slideViewPr>
    <p:cSldViewPr>
      <p:cViewPr varScale="1">
        <p:scale>
          <a:sx n="105" d="100"/>
          <a:sy n="105" d="100"/>
        </p:scale>
        <p:origin x="1530" y="10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ssica Dockhorn" userId="4fe7524b4fe593c8" providerId="LiveId" clId="{BA8E5195-5182-445F-B133-887C1D086F2E}"/>
    <pc:docChg chg="undo custSel addSld delSld modSld sldOrd">
      <pc:chgData name="Jéssica Dockhorn" userId="4fe7524b4fe593c8" providerId="LiveId" clId="{BA8E5195-5182-445F-B133-887C1D086F2E}" dt="2023-03-08T00:26:29.745" v="233" actId="20577"/>
      <pc:docMkLst>
        <pc:docMk/>
      </pc:docMkLst>
      <pc:sldChg chg="modSp mod">
        <pc:chgData name="Jéssica Dockhorn" userId="4fe7524b4fe593c8" providerId="LiveId" clId="{BA8E5195-5182-445F-B133-887C1D086F2E}" dt="2023-03-08T00:13:14.773" v="10" actId="20577"/>
        <pc:sldMkLst>
          <pc:docMk/>
          <pc:sldMk cId="588447877" sldId="518"/>
        </pc:sldMkLst>
        <pc:spChg chg="mod">
          <ac:chgData name="Jéssica Dockhorn" userId="4fe7524b4fe593c8" providerId="LiveId" clId="{BA8E5195-5182-445F-B133-887C1D086F2E}" dt="2023-03-08T00:13:14.773" v="10" actId="20577"/>
          <ac:spMkLst>
            <pc:docMk/>
            <pc:sldMk cId="588447877" sldId="518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15:06.043" v="25" actId="20577"/>
        <pc:sldMkLst>
          <pc:docMk/>
          <pc:sldMk cId="1492464683" sldId="524"/>
        </pc:sldMkLst>
        <pc:spChg chg="mod">
          <ac:chgData name="Jéssica Dockhorn" userId="4fe7524b4fe593c8" providerId="LiveId" clId="{BA8E5195-5182-445F-B133-887C1D086F2E}" dt="2023-03-08T00:15:06.043" v="25" actId="20577"/>
          <ac:spMkLst>
            <pc:docMk/>
            <pc:sldMk cId="1492464683" sldId="524"/>
            <ac:spMk id="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16:08.524" v="89" actId="20577"/>
        <pc:sldMkLst>
          <pc:docMk/>
          <pc:sldMk cId="3312531796" sldId="525"/>
        </pc:sldMkLst>
        <pc:spChg chg="mod">
          <ac:chgData name="Jéssica Dockhorn" userId="4fe7524b4fe593c8" providerId="LiveId" clId="{BA8E5195-5182-445F-B133-887C1D086F2E}" dt="2023-03-08T00:16:08.524" v="89" actId="20577"/>
          <ac:spMkLst>
            <pc:docMk/>
            <pc:sldMk cId="3312531796" sldId="525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1:15.148" v="140" actId="20577"/>
        <pc:sldMkLst>
          <pc:docMk/>
          <pc:sldMk cId="4263544724" sldId="531"/>
        </pc:sldMkLst>
        <pc:spChg chg="mod">
          <ac:chgData name="Jéssica Dockhorn" userId="4fe7524b4fe593c8" providerId="LiveId" clId="{BA8E5195-5182-445F-B133-887C1D086F2E}" dt="2023-03-08T00:21:15.148" v="140" actId="20577"/>
          <ac:spMkLst>
            <pc:docMk/>
            <pc:sldMk cId="4263544724" sldId="531"/>
            <ac:spMk id="16" creationId="{00000000-0000-0000-0000-000000000000}"/>
          </ac:spMkLst>
        </pc:spChg>
      </pc:sldChg>
      <pc:sldChg chg="modSp">
        <pc:chgData name="Jéssica Dockhorn" userId="4fe7524b4fe593c8" providerId="LiveId" clId="{BA8E5195-5182-445F-B133-887C1D086F2E}" dt="2023-03-08T00:19:00.408" v="132"/>
        <pc:sldMkLst>
          <pc:docMk/>
          <pc:sldMk cId="2781243323" sldId="533"/>
        </pc:sldMkLst>
        <pc:spChg chg="mod">
          <ac:chgData name="Jéssica Dockhorn" userId="4fe7524b4fe593c8" providerId="LiveId" clId="{BA8E5195-5182-445F-B133-887C1D086F2E}" dt="2023-03-08T00:19:00.408" v="132"/>
          <ac:spMkLst>
            <pc:docMk/>
            <pc:sldMk cId="2781243323" sldId="533"/>
            <ac:spMk id="16" creationId="{00000000-0000-0000-0000-000000000000}"/>
          </ac:spMkLst>
        </pc:spChg>
      </pc:sldChg>
      <pc:sldChg chg="modSp">
        <pc:chgData name="Jéssica Dockhorn" userId="4fe7524b4fe593c8" providerId="LiveId" clId="{BA8E5195-5182-445F-B133-887C1D086F2E}" dt="2023-03-08T00:18:09.955" v="131"/>
        <pc:sldMkLst>
          <pc:docMk/>
          <pc:sldMk cId="2425463964" sldId="558"/>
        </pc:sldMkLst>
        <pc:spChg chg="mod">
          <ac:chgData name="Jéssica Dockhorn" userId="4fe7524b4fe593c8" providerId="LiveId" clId="{BA8E5195-5182-445F-B133-887C1D086F2E}" dt="2023-03-08T00:18:09.955" v="131"/>
          <ac:spMkLst>
            <pc:docMk/>
            <pc:sldMk cId="2425463964" sldId="558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5:40.508" v="222" actId="20577"/>
        <pc:sldMkLst>
          <pc:docMk/>
          <pc:sldMk cId="4039129649" sldId="560"/>
        </pc:sldMkLst>
        <pc:spChg chg="mod">
          <ac:chgData name="Jéssica Dockhorn" userId="4fe7524b4fe593c8" providerId="LiveId" clId="{BA8E5195-5182-445F-B133-887C1D086F2E}" dt="2023-03-08T00:25:40.508" v="222" actId="20577"/>
          <ac:spMkLst>
            <pc:docMk/>
            <pc:sldMk cId="4039129649" sldId="560"/>
            <ac:spMk id="17" creationId="{00000000-0000-0000-0000-000000000000}"/>
          </ac:spMkLst>
        </pc:spChg>
      </pc:sldChg>
      <pc:sldChg chg="modSp">
        <pc:chgData name="Jéssica Dockhorn" userId="4fe7524b4fe593c8" providerId="LiveId" clId="{BA8E5195-5182-445F-B133-887C1D086F2E}" dt="2023-03-08T00:18:09.955" v="131"/>
        <pc:sldMkLst>
          <pc:docMk/>
          <pc:sldMk cId="1473607661" sldId="562"/>
        </pc:sldMkLst>
        <pc:spChg chg="mod">
          <ac:chgData name="Jéssica Dockhorn" userId="4fe7524b4fe593c8" providerId="LiveId" clId="{BA8E5195-5182-445F-B133-887C1D086F2E}" dt="2023-03-08T00:18:09.955" v="131"/>
          <ac:spMkLst>
            <pc:docMk/>
            <pc:sldMk cId="1473607661" sldId="562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13:54.798" v="17" actId="20577"/>
        <pc:sldMkLst>
          <pc:docMk/>
          <pc:sldMk cId="2667979483" sldId="585"/>
        </pc:sldMkLst>
        <pc:spChg chg="mod">
          <ac:chgData name="Jéssica Dockhorn" userId="4fe7524b4fe593c8" providerId="LiveId" clId="{BA8E5195-5182-445F-B133-887C1D086F2E}" dt="2023-03-08T00:13:54.798" v="17" actId="20577"/>
          <ac:spMkLst>
            <pc:docMk/>
            <pc:sldMk cId="2667979483" sldId="585"/>
            <ac:spMk id="13" creationId="{00000000-0000-0000-0000-000000000000}"/>
          </ac:spMkLst>
        </pc:spChg>
      </pc:sldChg>
      <pc:sldChg chg="ord">
        <pc:chgData name="Jéssica Dockhorn" userId="4fe7524b4fe593c8" providerId="LiveId" clId="{BA8E5195-5182-445F-B133-887C1D086F2E}" dt="2023-03-08T00:14:34.620" v="21"/>
        <pc:sldMkLst>
          <pc:docMk/>
          <pc:sldMk cId="1308971978" sldId="599"/>
        </pc:sldMkLst>
      </pc:sldChg>
      <pc:sldChg chg="modSp mod">
        <pc:chgData name="Jéssica Dockhorn" userId="4fe7524b4fe593c8" providerId="LiveId" clId="{BA8E5195-5182-445F-B133-887C1D086F2E}" dt="2023-03-08T00:19:00.408" v="132"/>
        <pc:sldMkLst>
          <pc:docMk/>
          <pc:sldMk cId="4289679339" sldId="603"/>
        </pc:sldMkLst>
        <pc:spChg chg="mod">
          <ac:chgData name="Jéssica Dockhorn" userId="4fe7524b4fe593c8" providerId="LiveId" clId="{BA8E5195-5182-445F-B133-887C1D086F2E}" dt="2023-03-08T00:19:00.408" v="132"/>
          <ac:spMkLst>
            <pc:docMk/>
            <pc:sldMk cId="4289679339" sldId="603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2:38.041" v="178" actId="20577"/>
        <pc:sldMkLst>
          <pc:docMk/>
          <pc:sldMk cId="4110974164" sldId="604"/>
        </pc:sldMkLst>
        <pc:spChg chg="mod">
          <ac:chgData name="Jéssica Dockhorn" userId="4fe7524b4fe593c8" providerId="LiveId" clId="{BA8E5195-5182-445F-B133-887C1D086F2E}" dt="2023-03-08T00:22:38.041" v="178" actId="20577"/>
          <ac:spMkLst>
            <pc:docMk/>
            <pc:sldMk cId="4110974164" sldId="604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0:35.234" v="136" actId="1076"/>
        <pc:sldMkLst>
          <pc:docMk/>
          <pc:sldMk cId="1212461526" sldId="605"/>
        </pc:sldMkLst>
        <pc:spChg chg="mod">
          <ac:chgData name="Jéssica Dockhorn" userId="4fe7524b4fe593c8" providerId="LiveId" clId="{BA8E5195-5182-445F-B133-887C1D086F2E}" dt="2023-03-08T00:20:16.209" v="134" actId="1076"/>
          <ac:spMkLst>
            <pc:docMk/>
            <pc:sldMk cId="1212461526" sldId="605"/>
            <ac:spMk id="8" creationId="{00000000-0000-0000-0000-000000000000}"/>
          </ac:spMkLst>
        </pc:spChg>
        <pc:spChg chg="mod">
          <ac:chgData name="Jéssica Dockhorn" userId="4fe7524b4fe593c8" providerId="LiveId" clId="{BA8E5195-5182-445F-B133-887C1D086F2E}" dt="2023-03-08T00:20:30.281" v="135" actId="1076"/>
          <ac:spMkLst>
            <pc:docMk/>
            <pc:sldMk cId="1212461526" sldId="605"/>
            <ac:spMk id="9" creationId="{00000000-0000-0000-0000-000000000000}"/>
          </ac:spMkLst>
        </pc:spChg>
        <pc:spChg chg="mod">
          <ac:chgData name="Jéssica Dockhorn" userId="4fe7524b4fe593c8" providerId="LiveId" clId="{BA8E5195-5182-445F-B133-887C1D086F2E}" dt="2023-03-08T00:19:36.173" v="133" actId="20577"/>
          <ac:spMkLst>
            <pc:docMk/>
            <pc:sldMk cId="1212461526" sldId="605"/>
            <ac:spMk id="16" creationId="{00000000-0000-0000-0000-000000000000}"/>
          </ac:spMkLst>
        </pc:spChg>
        <pc:picChg chg="mod">
          <ac:chgData name="Jéssica Dockhorn" userId="4fe7524b4fe593c8" providerId="LiveId" clId="{BA8E5195-5182-445F-B133-887C1D086F2E}" dt="2023-03-08T00:20:35.234" v="136" actId="1076"/>
          <ac:picMkLst>
            <pc:docMk/>
            <pc:sldMk cId="1212461526" sldId="605"/>
            <ac:picMk id="11" creationId="{D979C1B8-93DC-3508-584D-7478E5BFCD10}"/>
          </ac:picMkLst>
        </pc:picChg>
      </pc:sldChg>
      <pc:sldChg chg="modSp mod">
        <pc:chgData name="Jéssica Dockhorn" userId="4fe7524b4fe593c8" providerId="LiveId" clId="{BA8E5195-5182-445F-B133-887C1D086F2E}" dt="2023-03-08T00:22:43.391" v="179" actId="20577"/>
        <pc:sldMkLst>
          <pc:docMk/>
          <pc:sldMk cId="2977935550" sldId="610"/>
        </pc:sldMkLst>
        <pc:spChg chg="mod">
          <ac:chgData name="Jéssica Dockhorn" userId="4fe7524b4fe593c8" providerId="LiveId" clId="{BA8E5195-5182-445F-B133-887C1D086F2E}" dt="2023-03-08T00:22:43.391" v="179" actId="20577"/>
          <ac:spMkLst>
            <pc:docMk/>
            <pc:sldMk cId="2977935550" sldId="610"/>
            <ac:spMk id="16" creationId="{00000000-0000-0000-0000-000000000000}"/>
          </ac:spMkLst>
        </pc:spChg>
      </pc:sldChg>
      <pc:sldChg chg="modSp">
        <pc:chgData name="Jéssica Dockhorn" userId="4fe7524b4fe593c8" providerId="LiveId" clId="{BA8E5195-5182-445F-B133-887C1D086F2E}" dt="2023-03-08T00:18:09.955" v="131"/>
        <pc:sldMkLst>
          <pc:docMk/>
          <pc:sldMk cId="3109772235" sldId="611"/>
        </pc:sldMkLst>
        <pc:spChg chg="mod">
          <ac:chgData name="Jéssica Dockhorn" userId="4fe7524b4fe593c8" providerId="LiveId" clId="{BA8E5195-5182-445F-B133-887C1D086F2E}" dt="2023-03-08T00:18:09.955" v="131"/>
          <ac:spMkLst>
            <pc:docMk/>
            <pc:sldMk cId="3109772235" sldId="611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2:07.511" v="177" actId="20577"/>
        <pc:sldMkLst>
          <pc:docMk/>
          <pc:sldMk cId="3817755653" sldId="612"/>
        </pc:sldMkLst>
        <pc:spChg chg="mod">
          <ac:chgData name="Jéssica Dockhorn" userId="4fe7524b4fe593c8" providerId="LiveId" clId="{BA8E5195-5182-445F-B133-887C1D086F2E}" dt="2023-03-08T00:22:07.511" v="177" actId="20577"/>
          <ac:spMkLst>
            <pc:docMk/>
            <pc:sldMk cId="3817755653" sldId="612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6:18.363" v="231" actId="20577"/>
        <pc:sldMkLst>
          <pc:docMk/>
          <pc:sldMk cId="1334252066" sldId="617"/>
        </pc:sldMkLst>
        <pc:spChg chg="mod">
          <ac:chgData name="Jéssica Dockhorn" userId="4fe7524b4fe593c8" providerId="LiveId" clId="{BA8E5195-5182-445F-B133-887C1D086F2E}" dt="2023-03-08T00:26:18.363" v="231" actId="20577"/>
          <ac:spMkLst>
            <pc:docMk/>
            <pc:sldMk cId="1334252066" sldId="617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18:09.955" v="131"/>
        <pc:sldMkLst>
          <pc:docMk/>
          <pc:sldMk cId="1365143426" sldId="632"/>
        </pc:sldMkLst>
        <pc:spChg chg="mod">
          <ac:chgData name="Jéssica Dockhorn" userId="4fe7524b4fe593c8" providerId="LiveId" clId="{BA8E5195-5182-445F-B133-887C1D086F2E}" dt="2023-03-08T00:18:09.955" v="131"/>
          <ac:spMkLst>
            <pc:docMk/>
            <pc:sldMk cId="1365143426" sldId="632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6:29.745" v="233" actId="20577"/>
        <pc:sldMkLst>
          <pc:docMk/>
          <pc:sldMk cId="3375721025" sldId="634"/>
        </pc:sldMkLst>
        <pc:spChg chg="mod">
          <ac:chgData name="Jéssica Dockhorn" userId="4fe7524b4fe593c8" providerId="LiveId" clId="{BA8E5195-5182-445F-B133-887C1D086F2E}" dt="2023-03-08T00:26:29.745" v="233" actId="20577"/>
          <ac:spMkLst>
            <pc:docMk/>
            <pc:sldMk cId="3375721025" sldId="634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BA8E5195-5182-445F-B133-887C1D086F2E}" dt="2023-03-08T00:25:10.307" v="212" actId="20577"/>
        <pc:sldMkLst>
          <pc:docMk/>
          <pc:sldMk cId="580705263" sldId="635"/>
        </pc:sldMkLst>
        <pc:spChg chg="mod">
          <ac:chgData name="Jéssica Dockhorn" userId="4fe7524b4fe593c8" providerId="LiveId" clId="{BA8E5195-5182-445F-B133-887C1D086F2E}" dt="2023-03-08T00:25:10.307" v="212" actId="20577"/>
          <ac:spMkLst>
            <pc:docMk/>
            <pc:sldMk cId="580705263" sldId="635"/>
            <ac:spMk id="17" creationId="{00000000-0000-0000-0000-000000000000}"/>
          </ac:spMkLst>
        </pc:spChg>
      </pc:sldChg>
      <pc:sldChg chg="modSp add del mod">
        <pc:chgData name="Jéssica Dockhorn" userId="4fe7524b4fe593c8" providerId="LiveId" clId="{BA8E5195-5182-445F-B133-887C1D086F2E}" dt="2023-03-08T00:24:12.817" v="186" actId="1076"/>
        <pc:sldMkLst>
          <pc:docMk/>
          <pc:sldMk cId="3072688026" sldId="637"/>
        </pc:sldMkLst>
        <pc:spChg chg="mod">
          <ac:chgData name="Jéssica Dockhorn" userId="4fe7524b4fe593c8" providerId="LiveId" clId="{BA8E5195-5182-445F-B133-887C1D086F2E}" dt="2023-03-08T00:24:12.817" v="186" actId="1076"/>
          <ac:spMkLst>
            <pc:docMk/>
            <pc:sldMk cId="3072688026" sldId="637"/>
            <ac:spMk id="16" creationId="{00000000-0000-0000-0000-000000000000}"/>
          </ac:spMkLst>
        </pc:spChg>
      </pc:sldChg>
      <pc:sldChg chg="addSp delSp modSp add del mod">
        <pc:chgData name="Jéssica Dockhorn" userId="4fe7524b4fe593c8" providerId="LiveId" clId="{BA8E5195-5182-445F-B133-887C1D086F2E}" dt="2023-03-08T00:24:48.723" v="204" actId="478"/>
        <pc:sldMkLst>
          <pc:docMk/>
          <pc:sldMk cId="3145586172" sldId="638"/>
        </pc:sldMkLst>
        <pc:spChg chg="add mod">
          <ac:chgData name="Jéssica Dockhorn" userId="4fe7524b4fe593c8" providerId="LiveId" clId="{BA8E5195-5182-445F-B133-887C1D086F2E}" dt="2023-03-08T00:24:45.506" v="203" actId="6549"/>
          <ac:spMkLst>
            <pc:docMk/>
            <pc:sldMk cId="3145586172" sldId="638"/>
            <ac:spMk id="2" creationId="{F806AABB-E710-E6A3-396C-43ABD18669A6}"/>
          </ac:spMkLst>
        </pc:spChg>
        <pc:spChg chg="del mod">
          <ac:chgData name="Jéssica Dockhorn" userId="4fe7524b4fe593c8" providerId="LiveId" clId="{BA8E5195-5182-445F-B133-887C1D086F2E}" dt="2023-03-08T00:24:48.723" v="204" actId="478"/>
          <ac:spMkLst>
            <pc:docMk/>
            <pc:sldMk cId="3145586172" sldId="638"/>
            <ac:spMk id="17" creationId="{00000000-0000-0000-0000-000000000000}"/>
          </ac:spMkLst>
        </pc:spChg>
      </pc:sldChg>
    </pc:docChg>
  </pc:docChgLst>
  <pc:docChgLst>
    <pc:chgData name="Jéssica Dockhorn" userId="4fe7524b4fe593c8" providerId="LiveId" clId="{2032DB13-CACB-49D1-B78E-134B76A53E9C}"/>
    <pc:docChg chg="undo custSel modSld">
      <pc:chgData name="Jéssica Dockhorn" userId="4fe7524b4fe593c8" providerId="LiveId" clId="{2032DB13-CACB-49D1-B78E-134B76A53E9C}" dt="2022-11-15T21:44:42.706" v="339" actId="20577"/>
      <pc:docMkLst>
        <pc:docMk/>
      </pc:docMkLst>
      <pc:sldChg chg="modSp mod">
        <pc:chgData name="Jéssica Dockhorn" userId="4fe7524b4fe593c8" providerId="LiveId" clId="{2032DB13-CACB-49D1-B78E-134B76A53E9C}" dt="2022-11-15T21:35:36.154" v="0" actId="6549"/>
        <pc:sldMkLst>
          <pc:docMk/>
          <pc:sldMk cId="588447877" sldId="518"/>
        </pc:sldMkLst>
        <pc:spChg chg="mod">
          <ac:chgData name="Jéssica Dockhorn" userId="4fe7524b4fe593c8" providerId="LiveId" clId="{2032DB13-CACB-49D1-B78E-134B76A53E9C}" dt="2022-11-15T21:35:36.154" v="0" actId="6549"/>
          <ac:spMkLst>
            <pc:docMk/>
            <pc:sldMk cId="588447877" sldId="518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0:06.321" v="136" actId="20577"/>
        <pc:sldMkLst>
          <pc:docMk/>
          <pc:sldMk cId="3312531796" sldId="525"/>
        </pc:sldMkLst>
        <pc:spChg chg="mod">
          <ac:chgData name="Jéssica Dockhorn" userId="4fe7524b4fe593c8" providerId="LiveId" clId="{2032DB13-CACB-49D1-B78E-134B76A53E9C}" dt="2022-11-15T21:40:06.321" v="136" actId="20577"/>
          <ac:spMkLst>
            <pc:docMk/>
            <pc:sldMk cId="3312531796" sldId="525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0:10.177" v="138" actId="20577"/>
        <pc:sldMkLst>
          <pc:docMk/>
          <pc:sldMk cId="3779681144" sldId="526"/>
        </pc:sldMkLst>
        <pc:spChg chg="mod">
          <ac:chgData name="Jéssica Dockhorn" userId="4fe7524b4fe593c8" providerId="LiveId" clId="{2032DB13-CACB-49D1-B78E-134B76A53E9C}" dt="2022-11-15T21:40:10.177" v="138" actId="20577"/>
          <ac:spMkLst>
            <pc:docMk/>
            <pc:sldMk cId="3779681144" sldId="526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0:39.123" v="162" actId="20577"/>
        <pc:sldMkLst>
          <pc:docMk/>
          <pc:sldMk cId="2965075292" sldId="527"/>
        </pc:sldMkLst>
        <pc:spChg chg="mod">
          <ac:chgData name="Jéssica Dockhorn" userId="4fe7524b4fe593c8" providerId="LiveId" clId="{2032DB13-CACB-49D1-B78E-134B76A53E9C}" dt="2022-11-15T21:40:39.123" v="162" actId="20577"/>
          <ac:spMkLst>
            <pc:docMk/>
            <pc:sldMk cId="2965075292" sldId="527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1:33.224" v="189" actId="20577"/>
        <pc:sldMkLst>
          <pc:docMk/>
          <pc:sldMk cId="3362833279" sldId="530"/>
        </pc:sldMkLst>
        <pc:spChg chg="mod">
          <ac:chgData name="Jéssica Dockhorn" userId="4fe7524b4fe593c8" providerId="LiveId" clId="{2032DB13-CACB-49D1-B78E-134B76A53E9C}" dt="2022-11-15T21:41:33.224" v="189" actId="20577"/>
          <ac:spMkLst>
            <pc:docMk/>
            <pc:sldMk cId="3362833279" sldId="530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1:13.426" v="166" actId="20577"/>
        <pc:sldMkLst>
          <pc:docMk/>
          <pc:sldMk cId="4263544724" sldId="531"/>
        </pc:sldMkLst>
        <pc:spChg chg="mod">
          <ac:chgData name="Jéssica Dockhorn" userId="4fe7524b4fe593c8" providerId="LiveId" clId="{2032DB13-CACB-49D1-B78E-134B76A53E9C}" dt="2022-11-15T21:41:13.426" v="166" actId="20577"/>
          <ac:spMkLst>
            <pc:docMk/>
            <pc:sldMk cId="4263544724" sldId="531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0:55.434" v="163" actId="20577"/>
        <pc:sldMkLst>
          <pc:docMk/>
          <pc:sldMk cId="2781243323" sldId="533"/>
        </pc:sldMkLst>
        <pc:spChg chg="mod">
          <ac:chgData name="Jéssica Dockhorn" userId="4fe7524b4fe593c8" providerId="LiveId" clId="{2032DB13-CACB-49D1-B78E-134B76A53E9C}" dt="2022-11-15T21:40:55.434" v="163" actId="20577"/>
          <ac:spMkLst>
            <pc:docMk/>
            <pc:sldMk cId="2781243323" sldId="533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6:07.057" v="4" actId="1076"/>
        <pc:sldMkLst>
          <pc:docMk/>
          <pc:sldMk cId="953903020" sldId="549"/>
        </pc:sldMkLst>
        <pc:spChg chg="mod">
          <ac:chgData name="Jéssica Dockhorn" userId="4fe7524b4fe593c8" providerId="LiveId" clId="{2032DB13-CACB-49D1-B78E-134B76A53E9C}" dt="2022-11-15T21:36:07.057" v="4" actId="1076"/>
          <ac:spMkLst>
            <pc:docMk/>
            <pc:sldMk cId="953903020" sldId="549"/>
            <ac:spMk id="12" creationId="{1BC20134-33D0-CA79-680E-62532E2A9C4E}"/>
          </ac:spMkLst>
        </pc:spChg>
      </pc:sldChg>
      <pc:sldChg chg="modSp mod">
        <pc:chgData name="Jéssica Dockhorn" userId="4fe7524b4fe593c8" providerId="LiveId" clId="{2032DB13-CACB-49D1-B78E-134B76A53E9C}" dt="2022-11-15T21:36:58.079" v="29" actId="20577"/>
        <pc:sldMkLst>
          <pc:docMk/>
          <pc:sldMk cId="184189109" sldId="554"/>
        </pc:sldMkLst>
        <pc:spChg chg="mod">
          <ac:chgData name="Jéssica Dockhorn" userId="4fe7524b4fe593c8" providerId="LiveId" clId="{2032DB13-CACB-49D1-B78E-134B76A53E9C}" dt="2022-11-15T21:36:58.079" v="29" actId="20577"/>
          <ac:spMkLst>
            <pc:docMk/>
            <pc:sldMk cId="184189109" sldId="554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7:06.893" v="31" actId="20577"/>
        <pc:sldMkLst>
          <pc:docMk/>
          <pc:sldMk cId="347317923" sldId="555"/>
        </pc:sldMkLst>
        <pc:spChg chg="mod">
          <ac:chgData name="Jéssica Dockhorn" userId="4fe7524b4fe593c8" providerId="LiveId" clId="{2032DB13-CACB-49D1-B78E-134B76A53E9C}" dt="2022-11-15T21:37:06.893" v="31" actId="20577"/>
          <ac:spMkLst>
            <pc:docMk/>
            <pc:sldMk cId="347317923" sldId="555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0:18.287" v="141" actId="20577"/>
        <pc:sldMkLst>
          <pc:docMk/>
          <pc:sldMk cId="2425463964" sldId="558"/>
        </pc:sldMkLst>
        <pc:spChg chg="mod">
          <ac:chgData name="Jéssica Dockhorn" userId="4fe7524b4fe593c8" providerId="LiveId" clId="{2032DB13-CACB-49D1-B78E-134B76A53E9C}" dt="2022-11-15T21:40:18.287" v="141" actId="20577"/>
          <ac:spMkLst>
            <pc:docMk/>
            <pc:sldMk cId="2425463964" sldId="558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3:05.779" v="278" actId="20577"/>
        <pc:sldMkLst>
          <pc:docMk/>
          <pc:sldMk cId="2927133415" sldId="559"/>
        </pc:sldMkLst>
        <pc:spChg chg="mod">
          <ac:chgData name="Jéssica Dockhorn" userId="4fe7524b4fe593c8" providerId="LiveId" clId="{2032DB13-CACB-49D1-B78E-134B76A53E9C}" dt="2022-11-15T21:43:05.779" v="278" actId="20577"/>
          <ac:spMkLst>
            <pc:docMk/>
            <pc:sldMk cId="2927133415" sldId="559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2:49.625" v="257" actId="20577"/>
        <pc:sldMkLst>
          <pc:docMk/>
          <pc:sldMk cId="4039129649" sldId="560"/>
        </pc:sldMkLst>
        <pc:spChg chg="mod">
          <ac:chgData name="Jéssica Dockhorn" userId="4fe7524b4fe593c8" providerId="LiveId" clId="{2032DB13-CACB-49D1-B78E-134B76A53E9C}" dt="2022-11-15T21:42:49.625" v="257" actId="20577"/>
          <ac:spMkLst>
            <pc:docMk/>
            <pc:sldMk cId="4039129649" sldId="560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2:59.236" v="277" actId="20577"/>
        <pc:sldMkLst>
          <pc:docMk/>
          <pc:sldMk cId="1030443476" sldId="561"/>
        </pc:sldMkLst>
        <pc:spChg chg="mod">
          <ac:chgData name="Jéssica Dockhorn" userId="4fe7524b4fe593c8" providerId="LiveId" clId="{2032DB13-CACB-49D1-B78E-134B76A53E9C}" dt="2022-11-15T21:42:59.236" v="277" actId="20577"/>
          <ac:spMkLst>
            <pc:docMk/>
            <pc:sldMk cId="1030443476" sldId="561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2:36.802" v="254" actId="20577"/>
        <pc:sldMkLst>
          <pc:docMk/>
          <pc:sldMk cId="1473607661" sldId="562"/>
        </pc:sldMkLst>
        <pc:spChg chg="mod">
          <ac:chgData name="Jéssica Dockhorn" userId="4fe7524b4fe593c8" providerId="LiveId" clId="{2032DB13-CACB-49D1-B78E-134B76A53E9C}" dt="2022-11-15T21:42:36.802" v="254" actId="20577"/>
          <ac:spMkLst>
            <pc:docMk/>
            <pc:sldMk cId="1473607661" sldId="562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2:27.204" v="253" actId="20577"/>
        <pc:sldMkLst>
          <pc:docMk/>
          <pc:sldMk cId="1879513840" sldId="570"/>
        </pc:sldMkLst>
        <pc:spChg chg="mod">
          <ac:chgData name="Jéssica Dockhorn" userId="4fe7524b4fe593c8" providerId="LiveId" clId="{2032DB13-CACB-49D1-B78E-134B76A53E9C}" dt="2022-11-15T21:42:27.204" v="253" actId="20577"/>
          <ac:spMkLst>
            <pc:docMk/>
            <pc:sldMk cId="1879513840" sldId="570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1:49.383" v="213" actId="20577"/>
        <pc:sldMkLst>
          <pc:docMk/>
          <pc:sldMk cId="3024129964" sldId="579"/>
        </pc:sldMkLst>
        <pc:spChg chg="mod">
          <ac:chgData name="Jéssica Dockhorn" userId="4fe7524b4fe593c8" providerId="LiveId" clId="{2032DB13-CACB-49D1-B78E-134B76A53E9C}" dt="2022-11-15T21:41:49.383" v="213" actId="20577"/>
          <ac:spMkLst>
            <pc:docMk/>
            <pc:sldMk cId="3024129964" sldId="579"/>
            <ac:spMk id="17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7:15.896" v="33" actId="20577"/>
        <pc:sldMkLst>
          <pc:docMk/>
          <pc:sldMk cId="2667979483" sldId="585"/>
        </pc:sldMkLst>
        <pc:spChg chg="mod">
          <ac:chgData name="Jéssica Dockhorn" userId="4fe7524b4fe593c8" providerId="LiveId" clId="{2032DB13-CACB-49D1-B78E-134B76A53E9C}" dt="2022-11-15T21:37:15.896" v="33" actId="20577"/>
          <ac:spMkLst>
            <pc:docMk/>
            <pc:sldMk cId="2667979483" sldId="585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8:04.844" v="45" actId="20577"/>
        <pc:sldMkLst>
          <pc:docMk/>
          <pc:sldMk cId="4033657828" sldId="586"/>
        </pc:sldMkLst>
        <pc:spChg chg="mod">
          <ac:chgData name="Jéssica Dockhorn" userId="4fe7524b4fe593c8" providerId="LiveId" clId="{2032DB13-CACB-49D1-B78E-134B76A53E9C}" dt="2022-11-15T21:37:42.825" v="39" actId="20577"/>
          <ac:spMkLst>
            <pc:docMk/>
            <pc:sldMk cId="4033657828" sldId="586"/>
            <ac:spMk id="8" creationId="{00000000-0000-0000-0000-000000000000}"/>
          </ac:spMkLst>
        </pc:spChg>
        <pc:spChg chg="mod">
          <ac:chgData name="Jéssica Dockhorn" userId="4fe7524b4fe593c8" providerId="LiveId" clId="{2032DB13-CACB-49D1-B78E-134B76A53E9C}" dt="2022-11-15T21:38:04.844" v="45" actId="20577"/>
          <ac:spMkLst>
            <pc:docMk/>
            <pc:sldMk cId="4033657828" sldId="586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8:01.900" v="44" actId="20577"/>
        <pc:sldMkLst>
          <pc:docMk/>
          <pc:sldMk cId="917897247" sldId="587"/>
        </pc:sldMkLst>
        <pc:spChg chg="mod">
          <ac:chgData name="Jéssica Dockhorn" userId="4fe7524b4fe593c8" providerId="LiveId" clId="{2032DB13-CACB-49D1-B78E-134B76A53E9C}" dt="2022-11-15T21:38:01.900" v="44" actId="20577"/>
          <ac:spMkLst>
            <pc:docMk/>
            <pc:sldMk cId="917897247" sldId="587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39:04.906" v="87" actId="20577"/>
        <pc:sldMkLst>
          <pc:docMk/>
          <pc:sldMk cId="2902884617" sldId="588"/>
        </pc:sldMkLst>
        <pc:spChg chg="mod">
          <ac:chgData name="Jéssica Dockhorn" userId="4fe7524b4fe593c8" providerId="LiveId" clId="{2032DB13-CACB-49D1-B78E-134B76A53E9C}" dt="2022-11-15T21:39:04.906" v="87" actId="20577"/>
          <ac:spMkLst>
            <pc:docMk/>
            <pc:sldMk cId="2902884617" sldId="588"/>
            <ac:spMk id="13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3:16.118" v="280" actId="20577"/>
        <pc:sldMkLst>
          <pc:docMk/>
          <pc:sldMk cId="1048812274" sldId="590"/>
        </pc:sldMkLst>
        <pc:spChg chg="mod">
          <ac:chgData name="Jéssica Dockhorn" userId="4fe7524b4fe593c8" providerId="LiveId" clId="{2032DB13-CACB-49D1-B78E-134B76A53E9C}" dt="2022-11-15T21:43:16.118" v="280" actId="20577"/>
          <ac:spMkLst>
            <pc:docMk/>
            <pc:sldMk cId="1048812274" sldId="590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3:19.807" v="281" actId="6549"/>
        <pc:sldMkLst>
          <pc:docMk/>
          <pc:sldMk cId="1811969256" sldId="591"/>
        </pc:sldMkLst>
        <pc:spChg chg="mod">
          <ac:chgData name="Jéssica Dockhorn" userId="4fe7524b4fe593c8" providerId="LiveId" clId="{2032DB13-CACB-49D1-B78E-134B76A53E9C}" dt="2022-11-15T21:43:19.807" v="281" actId="6549"/>
          <ac:spMkLst>
            <pc:docMk/>
            <pc:sldMk cId="1811969256" sldId="591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3:52.211" v="310" actId="6549"/>
        <pc:sldMkLst>
          <pc:docMk/>
          <pc:sldMk cId="21915497" sldId="592"/>
        </pc:sldMkLst>
        <pc:spChg chg="mod">
          <ac:chgData name="Jéssica Dockhorn" userId="4fe7524b4fe593c8" providerId="LiveId" clId="{2032DB13-CACB-49D1-B78E-134B76A53E9C}" dt="2022-11-15T21:43:52.211" v="310" actId="6549"/>
          <ac:spMkLst>
            <pc:docMk/>
            <pc:sldMk cId="21915497" sldId="592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4:28.321" v="335" actId="20577"/>
        <pc:sldMkLst>
          <pc:docMk/>
          <pc:sldMk cId="2297255114" sldId="593"/>
        </pc:sldMkLst>
        <pc:spChg chg="mod">
          <ac:chgData name="Jéssica Dockhorn" userId="4fe7524b4fe593c8" providerId="LiveId" clId="{2032DB13-CACB-49D1-B78E-134B76A53E9C}" dt="2022-11-15T21:44:28.321" v="335" actId="20577"/>
          <ac:spMkLst>
            <pc:docMk/>
            <pc:sldMk cId="2297255114" sldId="593"/>
            <ac:spMk id="16" creationId="{00000000-0000-0000-0000-000000000000}"/>
          </ac:spMkLst>
        </pc:spChg>
      </pc:sldChg>
      <pc:sldChg chg="modSp mod">
        <pc:chgData name="Jéssica Dockhorn" userId="4fe7524b4fe593c8" providerId="LiveId" clId="{2032DB13-CACB-49D1-B78E-134B76A53E9C}" dt="2022-11-15T21:44:42.706" v="339" actId="20577"/>
        <pc:sldMkLst>
          <pc:docMk/>
          <pc:sldMk cId="776523512" sldId="594"/>
        </pc:sldMkLst>
        <pc:spChg chg="mod">
          <ac:chgData name="Jéssica Dockhorn" userId="4fe7524b4fe593c8" providerId="LiveId" clId="{2032DB13-CACB-49D1-B78E-134B76A53E9C}" dt="2022-11-15T21:44:42.706" v="339" actId="20577"/>
          <ac:spMkLst>
            <pc:docMk/>
            <pc:sldMk cId="776523512" sldId="594"/>
            <ac:spMk id="16" creationId="{00000000-0000-0000-0000-000000000000}"/>
          </ac:spMkLst>
        </pc:spChg>
      </pc:sldChg>
    </pc:docChg>
  </pc:docChgLst>
  <pc:docChgLst>
    <pc:chgData name="kethelyn pasinato" userId="9064de64b7abd58f" providerId="LiveId" clId="{F51398AE-358E-40B6-B0B4-76909C9B07C7}"/>
    <pc:docChg chg="custSel addSld modSld">
      <pc:chgData name="kethelyn pasinato" userId="9064de64b7abd58f" providerId="LiveId" clId="{F51398AE-358E-40B6-B0B4-76909C9B07C7}" dt="2023-01-16T01:48:49.836" v="61" actId="1076"/>
      <pc:docMkLst>
        <pc:docMk/>
      </pc:docMkLst>
      <pc:sldChg chg="addSp modSp mod">
        <pc:chgData name="kethelyn pasinato" userId="9064de64b7abd58f" providerId="LiveId" clId="{F51398AE-358E-40B6-B0B4-76909C9B07C7}" dt="2023-01-16T01:45:45.740" v="5" actId="1076"/>
        <pc:sldMkLst>
          <pc:docMk/>
          <pc:sldMk cId="953903020" sldId="549"/>
        </pc:sldMkLst>
        <pc:picChg chg="add mod">
          <ac:chgData name="kethelyn pasinato" userId="9064de64b7abd58f" providerId="LiveId" clId="{F51398AE-358E-40B6-B0B4-76909C9B07C7}" dt="2023-01-16T01:45:45.740" v="5" actId="1076"/>
          <ac:picMkLst>
            <pc:docMk/>
            <pc:sldMk cId="953903020" sldId="549"/>
            <ac:picMk id="3" creationId="{228B213A-2906-4EE4-0466-58EB508794B9}"/>
          </ac:picMkLst>
        </pc:picChg>
      </pc:sldChg>
      <pc:sldChg chg="addSp delSp modSp mod">
        <pc:chgData name="kethelyn pasinato" userId="9064de64b7abd58f" providerId="LiveId" clId="{F51398AE-358E-40B6-B0B4-76909C9B07C7}" dt="2023-01-16T01:48:49.836" v="61" actId="1076"/>
        <pc:sldMkLst>
          <pc:docMk/>
          <pc:sldMk cId="1241700648" sldId="596"/>
        </pc:sldMkLst>
        <pc:graphicFrameChg chg="add del mod">
          <ac:chgData name="kethelyn pasinato" userId="9064de64b7abd58f" providerId="LiveId" clId="{F51398AE-358E-40B6-B0B4-76909C9B07C7}" dt="2023-01-16T01:47:34.830" v="43"/>
          <ac:graphicFrameMkLst>
            <pc:docMk/>
            <pc:sldMk cId="1241700648" sldId="596"/>
            <ac:graphicFrameMk id="2" creationId="{9C86B039-0755-C0A1-239F-30E7B3B1E81E}"/>
          </ac:graphicFrameMkLst>
        </pc:graphicFrameChg>
        <pc:picChg chg="add mod">
          <ac:chgData name="kethelyn pasinato" userId="9064de64b7abd58f" providerId="LiveId" clId="{F51398AE-358E-40B6-B0B4-76909C9B07C7}" dt="2023-01-16T01:48:49.836" v="61" actId="1076"/>
          <ac:picMkLst>
            <pc:docMk/>
            <pc:sldMk cId="1241700648" sldId="596"/>
            <ac:picMk id="3" creationId="{69296800-101F-8395-6551-E74E0DF340A4}"/>
          </ac:picMkLst>
        </pc:picChg>
      </pc:sldChg>
      <pc:sldChg chg="addSp modSp mod">
        <pc:chgData name="kethelyn pasinato" userId="9064de64b7abd58f" providerId="LiveId" clId="{F51398AE-358E-40B6-B0B4-76909C9B07C7}" dt="2023-01-16T01:46:13.372" v="12" actId="1076"/>
        <pc:sldMkLst>
          <pc:docMk/>
          <pc:sldMk cId="3772537759" sldId="627"/>
        </pc:sldMkLst>
        <pc:picChg chg="add mod">
          <ac:chgData name="kethelyn pasinato" userId="9064de64b7abd58f" providerId="LiveId" clId="{F51398AE-358E-40B6-B0B4-76909C9B07C7}" dt="2023-01-16T01:46:13.372" v="12" actId="1076"/>
          <ac:picMkLst>
            <pc:docMk/>
            <pc:sldMk cId="3772537759" sldId="627"/>
            <ac:picMk id="3" creationId="{394E075F-E062-1F3E-13B6-8BF7FE3612A7}"/>
          </ac:picMkLst>
        </pc:picChg>
      </pc:sldChg>
      <pc:sldChg chg="addSp delSp modSp mod">
        <pc:chgData name="kethelyn pasinato" userId="9064de64b7abd58f" providerId="LiveId" clId="{F51398AE-358E-40B6-B0B4-76909C9B07C7}" dt="2023-01-16T01:48:44.116" v="60" actId="1076"/>
        <pc:sldMkLst>
          <pc:docMk/>
          <pc:sldMk cId="2939117986" sldId="628"/>
        </pc:sldMkLst>
        <pc:graphicFrameChg chg="add del mod">
          <ac:chgData name="kethelyn pasinato" userId="9064de64b7abd58f" providerId="LiveId" clId="{F51398AE-358E-40B6-B0B4-76909C9B07C7}" dt="2023-01-16T01:48:25.927" v="54"/>
          <ac:graphicFrameMkLst>
            <pc:docMk/>
            <pc:sldMk cId="2939117986" sldId="628"/>
            <ac:graphicFrameMk id="2" creationId="{ACB31599-8218-DF38-CDD6-D8C160DC26DD}"/>
          </ac:graphicFrameMkLst>
        </pc:graphicFrameChg>
        <pc:picChg chg="add mod">
          <ac:chgData name="kethelyn pasinato" userId="9064de64b7abd58f" providerId="LiveId" clId="{F51398AE-358E-40B6-B0B4-76909C9B07C7}" dt="2023-01-16T01:48:44.116" v="60" actId="1076"/>
          <ac:picMkLst>
            <pc:docMk/>
            <pc:sldMk cId="2939117986" sldId="628"/>
            <ac:picMk id="3" creationId="{F9D481D2-1A01-1235-1066-3C8226562D80}"/>
          </ac:picMkLst>
        </pc:picChg>
      </pc:sldChg>
      <pc:sldChg chg="addSp delSp modSp add mod">
        <pc:chgData name="kethelyn pasinato" userId="9064de64b7abd58f" providerId="LiveId" clId="{F51398AE-358E-40B6-B0B4-76909C9B07C7}" dt="2023-01-16T01:47:04.308" v="41" actId="1076"/>
        <pc:sldMkLst>
          <pc:docMk/>
          <pc:sldMk cId="3650061747" sldId="630"/>
        </pc:sldMkLst>
        <pc:spChg chg="mod">
          <ac:chgData name="kethelyn pasinato" userId="9064de64b7abd58f" providerId="LiveId" clId="{F51398AE-358E-40B6-B0B4-76909C9B07C7}" dt="2023-01-16T01:46:38.079" v="34" actId="20577"/>
          <ac:spMkLst>
            <pc:docMk/>
            <pc:sldMk cId="3650061747" sldId="630"/>
            <ac:spMk id="8" creationId="{1BC20134-33D0-CA79-680E-62532E2A9C4E}"/>
          </ac:spMkLst>
        </pc:spChg>
        <pc:picChg chg="del">
          <ac:chgData name="kethelyn pasinato" userId="9064de64b7abd58f" providerId="LiveId" clId="{F51398AE-358E-40B6-B0B4-76909C9B07C7}" dt="2023-01-16T01:46:40.410" v="35" actId="478"/>
          <ac:picMkLst>
            <pc:docMk/>
            <pc:sldMk cId="3650061747" sldId="630"/>
            <ac:picMk id="3" creationId="{394E075F-E062-1F3E-13B6-8BF7FE3612A7}"/>
          </ac:picMkLst>
        </pc:picChg>
        <pc:picChg chg="add mod">
          <ac:chgData name="kethelyn pasinato" userId="9064de64b7abd58f" providerId="LiveId" clId="{F51398AE-358E-40B6-B0B4-76909C9B07C7}" dt="2023-01-16T01:47:04.308" v="41" actId="1076"/>
          <ac:picMkLst>
            <pc:docMk/>
            <pc:sldMk cId="3650061747" sldId="630"/>
            <ac:picMk id="6" creationId="{50CAE194-2F2A-C7B7-3F70-02074FC6FA7E}"/>
          </ac:picMkLst>
        </pc:picChg>
      </pc:sldChg>
    </pc:docChg>
  </pc:docChgLst>
  <pc:docChgLst>
    <pc:chgData name="kethelyn pasinato" userId="9064de64b7abd58f" providerId="LiveId" clId="{E4D0BA91-95B0-4788-8787-4F3EE2965781}"/>
    <pc:docChg chg="custSel delSld modSld">
      <pc:chgData name="kethelyn pasinato" userId="9064de64b7abd58f" providerId="LiveId" clId="{E4D0BA91-95B0-4788-8787-4F3EE2965781}" dt="2023-02-07T17:02:17.347" v="549" actId="1076"/>
      <pc:docMkLst>
        <pc:docMk/>
      </pc:docMkLst>
      <pc:sldChg chg="addSp delSp modSp mod">
        <pc:chgData name="kethelyn pasinato" userId="9064de64b7abd58f" providerId="LiveId" clId="{E4D0BA91-95B0-4788-8787-4F3EE2965781}" dt="2023-02-02T12:54:04.103" v="199" actId="20577"/>
        <pc:sldMkLst>
          <pc:docMk/>
          <pc:sldMk cId="4039129649" sldId="560"/>
        </pc:sldMkLst>
        <pc:spChg chg="mod">
          <ac:chgData name="kethelyn pasinato" userId="9064de64b7abd58f" providerId="LiveId" clId="{E4D0BA91-95B0-4788-8787-4F3EE2965781}" dt="2023-02-02T12:54:04.103" v="199" actId="20577"/>
          <ac:spMkLst>
            <pc:docMk/>
            <pc:sldMk cId="4039129649" sldId="560"/>
            <ac:spMk id="17" creationId="{00000000-0000-0000-0000-000000000000}"/>
          </ac:spMkLst>
        </pc:spChg>
        <pc:picChg chg="add mod">
          <ac:chgData name="kethelyn pasinato" userId="9064de64b7abd58f" providerId="LiveId" clId="{E4D0BA91-95B0-4788-8787-4F3EE2965781}" dt="2023-02-02T12:51:49.595" v="142" actId="1440"/>
          <ac:picMkLst>
            <pc:docMk/>
            <pc:sldMk cId="4039129649" sldId="560"/>
            <ac:picMk id="3" creationId="{C6FA84BB-7129-EC9B-F1FF-6E360DB40B57}"/>
          </ac:picMkLst>
        </pc:picChg>
        <pc:picChg chg="del">
          <ac:chgData name="kethelyn pasinato" userId="9064de64b7abd58f" providerId="LiveId" clId="{E4D0BA91-95B0-4788-8787-4F3EE2965781}" dt="2023-02-02T12:51:28.940" v="135" actId="478"/>
          <ac:picMkLst>
            <pc:docMk/>
            <pc:sldMk cId="4039129649" sldId="560"/>
            <ac:picMk id="6" creationId="{E02A1FC2-36F5-C514-B8C5-A1D8337215C7}"/>
          </ac:picMkLst>
        </pc:picChg>
        <pc:picChg chg="del">
          <ac:chgData name="kethelyn pasinato" userId="9064de64b7abd58f" providerId="LiveId" clId="{E4D0BA91-95B0-4788-8787-4F3EE2965781}" dt="2023-02-02T12:51:50.865" v="143" actId="478"/>
          <ac:picMkLst>
            <pc:docMk/>
            <pc:sldMk cId="4039129649" sldId="560"/>
            <ac:picMk id="10" creationId="{1960334A-3613-E684-6A13-F90AEC5F4976}"/>
          </ac:picMkLst>
        </pc:picChg>
        <pc:picChg chg="add del mod">
          <ac:chgData name="kethelyn pasinato" userId="9064de64b7abd58f" providerId="LiveId" clId="{E4D0BA91-95B0-4788-8787-4F3EE2965781}" dt="2023-02-02T12:52:01.281" v="145" actId="478"/>
          <ac:picMkLst>
            <pc:docMk/>
            <pc:sldMk cId="4039129649" sldId="560"/>
            <ac:picMk id="11" creationId="{38319AB7-9F9B-F730-E5D7-FD99325269E4}"/>
          </ac:picMkLst>
        </pc:picChg>
        <pc:picChg chg="add del mod">
          <ac:chgData name="kethelyn pasinato" userId="9064de64b7abd58f" providerId="LiveId" clId="{E4D0BA91-95B0-4788-8787-4F3EE2965781}" dt="2023-02-02T12:52:08.704" v="147" actId="478"/>
          <ac:picMkLst>
            <pc:docMk/>
            <pc:sldMk cId="4039129649" sldId="560"/>
            <ac:picMk id="13" creationId="{42CC32E9-9DA6-25D5-AD3D-DF9F536FCA89}"/>
          </ac:picMkLst>
        </pc:picChg>
        <pc:picChg chg="add mod">
          <ac:chgData name="kethelyn pasinato" userId="9064de64b7abd58f" providerId="LiveId" clId="{E4D0BA91-95B0-4788-8787-4F3EE2965781}" dt="2023-02-02T12:52:43.232" v="156" actId="1440"/>
          <ac:picMkLst>
            <pc:docMk/>
            <pc:sldMk cId="4039129649" sldId="560"/>
            <ac:picMk id="16" creationId="{BE06FCAE-442D-8E3E-8AA6-F6316483C339}"/>
          </ac:picMkLst>
        </pc:picChg>
      </pc:sldChg>
      <pc:sldChg chg="del">
        <pc:chgData name="kethelyn pasinato" userId="9064de64b7abd58f" providerId="LiveId" clId="{E4D0BA91-95B0-4788-8787-4F3EE2965781}" dt="2023-02-02T13:03:31.380" v="498" actId="47"/>
        <pc:sldMkLst>
          <pc:docMk/>
          <pc:sldMk cId="1030443476" sldId="561"/>
        </pc:sldMkLst>
      </pc:sldChg>
      <pc:sldChg chg="addSp delSp modSp mod">
        <pc:chgData name="kethelyn pasinato" userId="9064de64b7abd58f" providerId="LiveId" clId="{E4D0BA91-95B0-4788-8787-4F3EE2965781}" dt="2023-02-02T12:49:25.873" v="134" actId="113"/>
        <pc:sldMkLst>
          <pc:docMk/>
          <pc:sldMk cId="1473607661" sldId="562"/>
        </pc:sldMkLst>
        <pc:spChg chg="mod">
          <ac:chgData name="kethelyn pasinato" userId="9064de64b7abd58f" providerId="LiveId" clId="{E4D0BA91-95B0-4788-8787-4F3EE2965781}" dt="2023-02-02T12:49:25.873" v="134" actId="113"/>
          <ac:spMkLst>
            <pc:docMk/>
            <pc:sldMk cId="1473607661" sldId="562"/>
            <ac:spMk id="16" creationId="{00000000-0000-0000-0000-000000000000}"/>
          </ac:spMkLst>
        </pc:spChg>
        <pc:picChg chg="add mod">
          <ac:chgData name="kethelyn pasinato" userId="9064de64b7abd58f" providerId="LiveId" clId="{E4D0BA91-95B0-4788-8787-4F3EE2965781}" dt="2023-02-02T12:48:19.780" v="11" actId="1440"/>
          <ac:picMkLst>
            <pc:docMk/>
            <pc:sldMk cId="1473607661" sldId="562"/>
            <ac:picMk id="3" creationId="{EB25CE2A-C847-1445-C691-7E6E46AB5853}"/>
          </ac:picMkLst>
        </pc:picChg>
        <pc:picChg chg="del">
          <ac:chgData name="kethelyn pasinato" userId="9064de64b7abd58f" providerId="LiveId" clId="{E4D0BA91-95B0-4788-8787-4F3EE2965781}" dt="2023-02-02T12:47:35.640" v="0" actId="478"/>
          <ac:picMkLst>
            <pc:docMk/>
            <pc:sldMk cId="1473607661" sldId="562"/>
            <ac:picMk id="6" creationId="{5CC02B75-CDD7-608C-0F3F-60FE015FB6D1}"/>
          </ac:picMkLst>
        </pc:picChg>
        <pc:picChg chg="del">
          <ac:chgData name="kethelyn pasinato" userId="9064de64b7abd58f" providerId="LiveId" clId="{E4D0BA91-95B0-4788-8787-4F3EE2965781}" dt="2023-02-02T12:48:21.401" v="12" actId="478"/>
          <ac:picMkLst>
            <pc:docMk/>
            <pc:sldMk cId="1473607661" sldId="562"/>
            <ac:picMk id="10" creationId="{C4ECCDB4-4546-1F38-93A7-AE0DE28700F0}"/>
          </ac:picMkLst>
        </pc:picChg>
        <pc:picChg chg="add mod">
          <ac:chgData name="kethelyn pasinato" userId="9064de64b7abd58f" providerId="LiveId" clId="{E4D0BA91-95B0-4788-8787-4F3EE2965781}" dt="2023-02-02T12:48:47.798" v="19" actId="1440"/>
          <ac:picMkLst>
            <pc:docMk/>
            <pc:sldMk cId="1473607661" sldId="562"/>
            <ac:picMk id="11" creationId="{B72119F1-BADF-3390-BA7F-433069988259}"/>
          </ac:picMkLst>
        </pc:picChg>
      </pc:sldChg>
      <pc:sldChg chg="del">
        <pc:chgData name="kethelyn pasinato" userId="9064de64b7abd58f" providerId="LiveId" clId="{E4D0BA91-95B0-4788-8787-4F3EE2965781}" dt="2023-02-02T13:03:29.251" v="497" actId="47"/>
        <pc:sldMkLst>
          <pc:docMk/>
          <pc:sldMk cId="2297255114" sldId="593"/>
        </pc:sldMkLst>
      </pc:sldChg>
      <pc:sldChg chg="addSp delSp modSp mod">
        <pc:chgData name="kethelyn pasinato" userId="9064de64b7abd58f" providerId="LiveId" clId="{E4D0BA91-95B0-4788-8787-4F3EE2965781}" dt="2023-02-02T13:00:15.786" v="380" actId="20577"/>
        <pc:sldMkLst>
          <pc:docMk/>
          <pc:sldMk cId="2863089319" sldId="616"/>
        </pc:sldMkLst>
        <pc:spChg chg="mod">
          <ac:chgData name="kethelyn pasinato" userId="9064de64b7abd58f" providerId="LiveId" clId="{E4D0BA91-95B0-4788-8787-4F3EE2965781}" dt="2023-02-02T13:00:15.786" v="380" actId="20577"/>
          <ac:spMkLst>
            <pc:docMk/>
            <pc:sldMk cId="2863089319" sldId="616"/>
            <ac:spMk id="17" creationId="{00000000-0000-0000-0000-000000000000}"/>
          </ac:spMkLst>
        </pc:spChg>
        <pc:picChg chg="del">
          <ac:chgData name="kethelyn pasinato" userId="9064de64b7abd58f" providerId="LiveId" clId="{E4D0BA91-95B0-4788-8787-4F3EE2965781}" dt="2023-02-02T12:54:10.878" v="200" actId="478"/>
          <ac:picMkLst>
            <pc:docMk/>
            <pc:sldMk cId="2863089319" sldId="616"/>
            <ac:picMk id="3" creationId="{39EB44C7-4A18-7677-1365-C4A175765124}"/>
          </ac:picMkLst>
        </pc:picChg>
        <pc:picChg chg="add mod">
          <ac:chgData name="kethelyn pasinato" userId="9064de64b7abd58f" providerId="LiveId" clId="{E4D0BA91-95B0-4788-8787-4F3EE2965781}" dt="2023-02-02T12:54:39.098" v="209" actId="1440"/>
          <ac:picMkLst>
            <pc:docMk/>
            <pc:sldMk cId="2863089319" sldId="616"/>
            <ac:picMk id="6" creationId="{4A7416A7-1CEB-E7AC-33C0-6FBCCF077753}"/>
          </ac:picMkLst>
        </pc:picChg>
        <pc:picChg chg="add mod">
          <ac:chgData name="kethelyn pasinato" userId="9064de64b7abd58f" providerId="LiveId" clId="{E4D0BA91-95B0-4788-8787-4F3EE2965781}" dt="2023-02-02T12:55:09.101" v="218" actId="1076"/>
          <ac:picMkLst>
            <pc:docMk/>
            <pc:sldMk cId="2863089319" sldId="616"/>
            <ac:picMk id="10" creationId="{36FD743A-5FF9-F829-6D80-FE3DCD38D948}"/>
          </ac:picMkLst>
        </pc:picChg>
        <pc:picChg chg="del">
          <ac:chgData name="kethelyn pasinato" userId="9064de64b7abd58f" providerId="LiveId" clId="{E4D0BA91-95B0-4788-8787-4F3EE2965781}" dt="2023-02-02T12:54:40.467" v="210" actId="478"/>
          <ac:picMkLst>
            <pc:docMk/>
            <pc:sldMk cId="2863089319" sldId="616"/>
            <ac:picMk id="11" creationId="{FA02D8A8-8F2E-2DAC-42C0-087D0CFEDE38}"/>
          </ac:picMkLst>
        </pc:picChg>
      </pc:sldChg>
      <pc:sldChg chg="addSp delSp modSp mod">
        <pc:chgData name="kethelyn pasinato" userId="9064de64b7abd58f" providerId="LiveId" clId="{E4D0BA91-95B0-4788-8787-4F3EE2965781}" dt="2023-02-02T13:03:24.533" v="496" actId="20577"/>
        <pc:sldMkLst>
          <pc:docMk/>
          <pc:sldMk cId="1334252066" sldId="617"/>
        </pc:sldMkLst>
        <pc:spChg chg="mod">
          <ac:chgData name="kethelyn pasinato" userId="9064de64b7abd58f" providerId="LiveId" clId="{E4D0BA91-95B0-4788-8787-4F3EE2965781}" dt="2023-02-02T13:03:24.533" v="496" actId="20577"/>
          <ac:spMkLst>
            <pc:docMk/>
            <pc:sldMk cId="1334252066" sldId="617"/>
            <ac:spMk id="17" creationId="{00000000-0000-0000-0000-000000000000}"/>
          </ac:spMkLst>
        </pc:spChg>
        <pc:picChg chg="add mod">
          <ac:chgData name="kethelyn pasinato" userId="9064de64b7abd58f" providerId="LiveId" clId="{E4D0BA91-95B0-4788-8787-4F3EE2965781}" dt="2023-02-02T13:01:30.323" v="389" actId="1076"/>
          <ac:picMkLst>
            <pc:docMk/>
            <pc:sldMk cId="1334252066" sldId="617"/>
            <ac:picMk id="3" creationId="{4E430D9D-FC13-0D04-9D67-29F834191698}"/>
          </ac:picMkLst>
        </pc:picChg>
        <pc:picChg chg="del">
          <ac:chgData name="kethelyn pasinato" userId="9064de64b7abd58f" providerId="LiveId" clId="{E4D0BA91-95B0-4788-8787-4F3EE2965781}" dt="2023-02-02T13:01:01.617" v="381" actId="478"/>
          <ac:picMkLst>
            <pc:docMk/>
            <pc:sldMk cId="1334252066" sldId="617"/>
            <ac:picMk id="6" creationId="{8172D8F5-1958-9FBF-D82F-643C8907B080}"/>
          </ac:picMkLst>
        </pc:picChg>
        <pc:picChg chg="del">
          <ac:chgData name="kethelyn pasinato" userId="9064de64b7abd58f" providerId="LiveId" clId="{E4D0BA91-95B0-4788-8787-4F3EE2965781}" dt="2023-02-02T13:01:32.505" v="390" actId="478"/>
          <ac:picMkLst>
            <pc:docMk/>
            <pc:sldMk cId="1334252066" sldId="617"/>
            <ac:picMk id="10" creationId="{C9D90957-493B-90EB-9363-A6ECC4947E81}"/>
          </ac:picMkLst>
        </pc:picChg>
        <pc:picChg chg="add mod">
          <ac:chgData name="kethelyn pasinato" userId="9064de64b7abd58f" providerId="LiveId" clId="{E4D0BA91-95B0-4788-8787-4F3EE2965781}" dt="2023-02-02T13:02:11.404" v="398" actId="1076"/>
          <ac:picMkLst>
            <pc:docMk/>
            <pc:sldMk cId="1334252066" sldId="617"/>
            <ac:picMk id="11" creationId="{109B1C54-1FD7-3334-7172-CD3432B77DD1}"/>
          </ac:picMkLst>
        </pc:picChg>
      </pc:sldChg>
      <pc:sldChg chg="addSp delSp modSp mod">
        <pc:chgData name="kethelyn pasinato" userId="9064de64b7abd58f" providerId="LiveId" clId="{E4D0BA91-95B0-4788-8787-4F3EE2965781}" dt="2023-02-07T17:02:17.347" v="549" actId="1076"/>
        <pc:sldMkLst>
          <pc:docMk/>
          <pc:sldMk cId="2939117986" sldId="628"/>
        </pc:sldMkLst>
        <pc:graphicFrameChg chg="add del mod">
          <ac:chgData name="kethelyn pasinato" userId="9064de64b7abd58f" providerId="LiveId" clId="{E4D0BA91-95B0-4788-8787-4F3EE2965781}" dt="2023-02-02T13:16:32.706" v="524"/>
          <ac:graphicFrameMkLst>
            <pc:docMk/>
            <pc:sldMk cId="2939117986" sldId="628"/>
            <ac:graphicFrameMk id="2" creationId="{8B27157E-8F68-3382-23A9-2414A54A1500}"/>
          </ac:graphicFrameMkLst>
        </pc:graphicFrameChg>
        <pc:graphicFrameChg chg="add del mod">
          <ac:chgData name="kethelyn pasinato" userId="9064de64b7abd58f" providerId="LiveId" clId="{E4D0BA91-95B0-4788-8787-4F3EE2965781}" dt="2023-02-07T17:02:06.987" v="544"/>
          <ac:graphicFrameMkLst>
            <pc:docMk/>
            <pc:sldMk cId="2939117986" sldId="628"/>
            <ac:graphicFrameMk id="2" creationId="{B65ED03A-01A3-FD46-E0CC-5A0226B2F11C}"/>
          </ac:graphicFrameMkLst>
        </pc:graphicFrameChg>
        <pc:graphicFrameChg chg="add del mod">
          <ac:chgData name="kethelyn pasinato" userId="9064de64b7abd58f" providerId="LiveId" clId="{E4D0BA91-95B0-4788-8787-4F3EE2965781}" dt="2023-02-02T13:19:23.340" v="534"/>
          <ac:graphicFrameMkLst>
            <pc:docMk/>
            <pc:sldMk cId="2939117986" sldId="628"/>
            <ac:graphicFrameMk id="6" creationId="{2EBA7354-88E9-A0D4-BE07-2B6AEC572F07}"/>
          </ac:graphicFrameMkLst>
        </pc:graphicFrameChg>
        <pc:picChg chg="add del mod">
          <ac:chgData name="kethelyn pasinato" userId="9064de64b7abd58f" providerId="LiveId" clId="{E4D0BA91-95B0-4788-8787-4F3EE2965781}" dt="2023-02-02T13:17:43.432" v="532" actId="478"/>
          <ac:picMkLst>
            <pc:docMk/>
            <pc:sldMk cId="2939117986" sldId="628"/>
            <ac:picMk id="3" creationId="{5D0446D8-3FA3-DF19-98F1-90009B8D3F2E}"/>
          </ac:picMkLst>
        </pc:picChg>
        <pc:picChg chg="add mod">
          <ac:chgData name="kethelyn pasinato" userId="9064de64b7abd58f" providerId="LiveId" clId="{E4D0BA91-95B0-4788-8787-4F3EE2965781}" dt="2023-02-07T17:02:17.347" v="549" actId="1076"/>
          <ac:picMkLst>
            <pc:docMk/>
            <pc:sldMk cId="2939117986" sldId="628"/>
            <ac:picMk id="3" creationId="{64064619-C59D-F013-FC7F-33E718A619CD}"/>
          </ac:picMkLst>
        </pc:picChg>
        <pc:picChg chg="add mod">
          <ac:chgData name="kethelyn pasinato" userId="9064de64b7abd58f" providerId="LiveId" clId="{E4D0BA91-95B0-4788-8787-4F3EE2965781}" dt="2023-02-02T13:19:47.642" v="540" actId="1076"/>
          <ac:picMkLst>
            <pc:docMk/>
            <pc:sldMk cId="2939117986" sldId="628"/>
            <ac:picMk id="7" creationId="{901410FE-F302-B1DB-604B-CF15840C25BD}"/>
          </ac:picMkLst>
        </pc:picChg>
      </pc:sldChg>
      <pc:sldChg chg="addSp delSp modSp mod">
        <pc:chgData name="kethelyn pasinato" userId="9064de64b7abd58f" providerId="LiveId" clId="{E4D0BA91-95B0-4788-8787-4F3EE2965781}" dt="2023-02-02T13:16:00.674" v="520" actId="1076"/>
        <pc:sldMkLst>
          <pc:docMk/>
          <pc:sldMk cId="3650061747" sldId="630"/>
        </pc:sldMkLst>
        <pc:picChg chg="add del mod">
          <ac:chgData name="kethelyn pasinato" userId="9064de64b7abd58f" providerId="LiveId" clId="{E4D0BA91-95B0-4788-8787-4F3EE2965781}" dt="2023-02-02T13:14:57.287" v="511" actId="478"/>
          <ac:picMkLst>
            <pc:docMk/>
            <pc:sldMk cId="3650061747" sldId="630"/>
            <ac:picMk id="3" creationId="{484CEC3B-09CF-0F51-E9E4-E236018E28D1}"/>
          </ac:picMkLst>
        </pc:picChg>
        <pc:picChg chg="add mod">
          <ac:chgData name="kethelyn pasinato" userId="9064de64b7abd58f" providerId="LiveId" clId="{E4D0BA91-95B0-4788-8787-4F3EE2965781}" dt="2023-02-02T13:16:00.674" v="520" actId="1076"/>
          <ac:picMkLst>
            <pc:docMk/>
            <pc:sldMk cId="3650061747" sldId="630"/>
            <ac:picMk id="7" creationId="{070AA4CE-0BE8-3E44-9A04-FF7160536D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448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r">
              <a:defRPr sz="1100"/>
            </a:lvl1pPr>
          </a:lstStyle>
          <a:p>
            <a:fld id="{45C5F4CD-7F24-4AA7-A960-6ACD02677B5E}" type="datetimeFigureOut">
              <a:rPr lang="pt-BR" smtClean="0"/>
              <a:pPr/>
              <a:t>07/03/2023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651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59" tIns="43429" rIns="86859" bIns="4342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108" y="4861252"/>
            <a:ext cx="5683847" cy="4605955"/>
          </a:xfrm>
          <a:prstGeom prst="rect">
            <a:avLst/>
          </a:prstGeom>
        </p:spPr>
        <p:txBody>
          <a:bodyPr vert="horz" lIns="86859" tIns="43429" rIns="86859" bIns="4342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448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r">
              <a:defRPr sz="1100"/>
            </a:lvl1pPr>
          </a:lstStyle>
          <a:p>
            <a:fld id="{1F5E04B0-59F4-4454-B244-BFDD52519C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69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Imagem 33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Imagem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107" name="Imagem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-248" y="5508000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pic>
        <p:nvPicPr>
          <p:cNvPr id="109" name="Picture 4"/>
          <p:cNvPicPr/>
          <p:nvPr/>
        </p:nvPicPr>
        <p:blipFill>
          <a:blip r:embed="rId2"/>
          <a:srcRect l="-117277" t="2268522" r="420695" b="-1117896"/>
          <a:stretch>
            <a:fillRect/>
          </a:stretch>
        </p:blipFill>
        <p:spPr>
          <a:xfrm>
            <a:off x="1727944" y="5420460"/>
            <a:ext cx="10112760" cy="150876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1074709" y="5703600"/>
            <a:ext cx="7848872" cy="95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RELATÓRIO FOTOGRÁFICO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latin typeface="Times New Roman"/>
                <a:ea typeface="DejaVu Sans"/>
              </a:rPr>
              <a:t>FEVEREIRO/2023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B87813-BA4B-1D9F-95C6-DB3F22C81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92" y="395461"/>
            <a:ext cx="396044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534074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36969" y="4534074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 e 2 - Complexo Administrativo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alvenaria, chapisco e vergas.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13DF14-ABED-C538-3800-563EB38B1A5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4" y="93407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11DC280-3CFC-30DF-8804-DF18913A632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69" y="93407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53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534074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36969" y="4534074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09375" y="5147989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3 e 4 – Fitness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fôrmas de vigas e lajes.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Área Comum 03.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82C256-02DB-B5DE-515D-DF5E6DADF85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0" y="93407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627D432-33C1-8488-0FDE-CA46BF3DC59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93407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67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004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5 e 6 – Depósito de Lixo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impermeabilização e reboco.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Jairo.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B5E35D-C784-6217-AEB8-8B423B4764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1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043734D-59FC-07E8-37FA-145B44A13D1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68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004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7 e 8 – Lounge Gourmet 02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alvenaria da platibanda.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B981A9-C3E5-ACDB-7F26-E6F4CB07099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E7A32E-EE23-77A0-AA29-98F50AB5D81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7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97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42614" y="4549558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256336" y="4529840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287784" y="5267375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9 e 10 – Meio-Fio e Sarjeta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meio-fio e sarjeta.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 Rubi e Alameda das Pérolas.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 S Construtora.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E857FA7-983B-C19F-17AA-3BF9894660B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4" y="94955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979C1B8-93DC-3508-584D-7478E5BFCD1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94955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46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8923"/>
            <a:ext cx="828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11 e 12 –  Meio-Fio e Sarjeta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Assentamento de grelhas de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BL’s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Alamedas Rubi e Âmbar.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 S Construtora.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98763D3-E1EA-31A6-DA66-E3D284E1584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3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3D0B32E-BADF-6FF1-49EB-6B6AE7174F61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1" y="905046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46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892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13 e 14 – Muro de Fechamento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de placas.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Granfina.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688767-A1C4-B30B-A2D4-980C7E025FE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6" y="87939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8872CDF-98BE-3D83-A1CA-1FAC2E7820E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32" y="87939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330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49" y="0"/>
            <a:ext cx="10080873" cy="7668269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3865" y="3205456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096096" y="3491805"/>
            <a:ext cx="6834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13/02 - 18/02</a:t>
            </a:r>
          </a:p>
        </p:txBody>
      </p:sp>
    </p:spTree>
    <p:extLst>
      <p:ext uri="{BB962C8B-B14F-4D97-AF65-F5344CB8AC3E}">
        <p14:creationId xmlns:p14="http://schemas.microsoft.com/office/powerpoint/2010/main" val="1394601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08097" y="5271673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 e 2 - Complexo Administrativo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encunhamento.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  <a:endParaRPr lang="pt-BR" sz="1600" dirty="0">
              <a:latin typeface="Times New Roman"/>
            </a:endParaRPr>
          </a:p>
          <a:p>
            <a:pPr algn="just"/>
            <a:endParaRPr lang="pt-BR" sz="1600" dirty="0"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DB4B19-98F8-8F41-FD20-46358AEFA1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7" y="88986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B6FAA7-8B5E-8890-E66F-382BD9FB3B9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56" y="88986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75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08097" y="5271673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3 e 4 – Fitness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fôrmas de vigas.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Área Comum 03</a:t>
            </a:r>
            <a:r>
              <a:rPr lang="pt-BR" sz="1600" dirty="0">
                <a:latin typeface="Times New Roman"/>
              </a:rPr>
              <a:t>.</a:t>
            </a:r>
          </a:p>
          <a:p>
            <a:pPr algn="just"/>
            <a:endParaRPr lang="pt-BR" sz="1600" dirty="0"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449F2F-10FD-C44D-7B77-4D8CDA7BD95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86802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7711E6F-C939-CD04-3D0A-C6E8EEE5268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9487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24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49" y="-1"/>
            <a:ext cx="10080873" cy="7559675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11784" y="3491805"/>
            <a:ext cx="1008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EM ANDAMENTO</a:t>
            </a:r>
          </a:p>
          <a:p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8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08097" y="5271673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5 e 6 – Lounge Gourmet 02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alvenaria da platibanda e fôrmas de vigas de respaldo.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</a:t>
            </a:r>
            <a:r>
              <a:rPr lang="pt-BR" sz="1600" dirty="0">
                <a:latin typeface="Times New Roman"/>
              </a:rPr>
              <a:t>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801CF9-D00C-35AD-30F3-93053AE09F2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0" y="89487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6DEB8FA-8619-5D9E-29FF-3146E5122BE7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60" y="89487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935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08097" y="5271673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7 e 8 – Meio-Fio e Sarjeta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do meio-fio e sarjeta.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 das Pérolas</a:t>
            </a:r>
            <a:r>
              <a:rPr lang="pt-BR" sz="1600" dirty="0">
                <a:latin typeface="Times New Roman"/>
              </a:rPr>
              <a:t>.</a:t>
            </a:r>
          </a:p>
          <a:p>
            <a:pPr algn="just"/>
            <a:endParaRPr lang="pt-BR" sz="1600" dirty="0"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 S Construtora.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5F0F6B-C806-B45C-6324-50E1FAD4BE1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8" y="890995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6F966F2-C8C6-4FED-5508-49F0AA8EE511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56" y="890995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77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10474" y="4459408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59408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9 e 10 – Galeria de Águas Pluviais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Instalações de grelhas de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BL’s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 das Pérolas.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0DFD15-A1D4-D765-3E13-8CC10E521FB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4" y="85940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73DD789-28A7-6354-41E0-E181EF0BFD5F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5940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54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8923"/>
            <a:ext cx="828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310456" y="5199124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11 e 12 – Guarita </a:t>
            </a:r>
          </a:p>
          <a:p>
            <a:pPr algn="ctr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 Execução de fôrmas de vigas baldrames.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613CE0-AE66-85F1-E238-0DF968C6446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91002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F98A23-5C59-FAA5-3821-2CF1A43E303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60" y="91002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833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4113" y="-54298"/>
            <a:ext cx="10080873" cy="7668269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3865" y="3205456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096096" y="3491805"/>
            <a:ext cx="6834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20/02 - 25/02</a:t>
            </a:r>
          </a:p>
        </p:txBody>
      </p:sp>
    </p:spTree>
    <p:extLst>
      <p:ext uri="{BB962C8B-B14F-4D97-AF65-F5344CB8AC3E}">
        <p14:creationId xmlns:p14="http://schemas.microsoft.com/office/powerpoint/2010/main" val="248539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403578" y="5267375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 e 2 – Meio-Fio e Sarjeta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Concretagem de sapatas.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pt-BR" sz="1600" dirty="0">
                <a:latin typeface="Times New Roman"/>
              </a:rPr>
              <a:t>Alameda Rubi e Estacionamento D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 S Construtora.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5CECF1-5982-32AD-18C7-A540B62D99A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88428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58ED3DA-CC5E-ACFC-77AF-62DA156637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8428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607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403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310456" y="5023613"/>
            <a:ext cx="4320000" cy="234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3 e 4 – Rede de Esgoto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escavação de valas e instalação de caixas de inspeção domiciliar.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 Âmbar.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Alex Alves.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76983E-CF10-2456-9FF4-30217D7ABA1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2" y="875402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87607EA-84B3-03CC-5A3C-04A402000E4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75402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12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37732" y="448391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437732" y="5087375"/>
            <a:ext cx="4320000" cy="234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5 e 6 – Galeria de Águas Pluviais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Assentamento de grelhas de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BL’s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 Turmalina.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1E79C0-CE78-E265-BDA2-DA0D1274C24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5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F73DFFC-3FB0-5613-D4D9-89927C662B3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089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38376" y="4459822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310456" y="5023613"/>
            <a:ext cx="4320000" cy="234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7 e 8 – Fitness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esperas de rede elétrica e concretagem de vigas e lajes.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Área Comum 03.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7531218-971F-5BCA-6AF6-8A9E1BBA47E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6" y="859822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F8E93B8-44D2-CBA7-16F6-E4623BB668D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73150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252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38376" y="4459822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74478" y="4452075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310456" y="5023613"/>
            <a:ext cx="4320000" cy="234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9 e 10 – Rede Elétrica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Instalação de postes.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Alamedas Turquesa, das Pérolas e Zircônia.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Inova.</a:t>
            </a:r>
            <a:endParaRPr lang="pt-BR" sz="16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3CF9152-2895-7042-8222-68EB525D9D8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52075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585A586-8847-53E5-B273-43FF45D36E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859822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72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49" y="0"/>
            <a:ext cx="10080873" cy="7668269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3865" y="3205456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096096" y="3491805"/>
            <a:ext cx="6834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01/02 - 04/02</a:t>
            </a:r>
          </a:p>
        </p:txBody>
      </p:sp>
    </p:spTree>
    <p:extLst>
      <p:ext uri="{BB962C8B-B14F-4D97-AF65-F5344CB8AC3E}">
        <p14:creationId xmlns:p14="http://schemas.microsoft.com/office/powerpoint/2010/main" val="3657190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38376" y="4459822"/>
            <a:ext cx="828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74478" y="4452075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7" name="CustomShape 2"/>
          <p:cNvSpPr/>
          <p:nvPr/>
        </p:nvSpPr>
        <p:spPr>
          <a:xfrm>
            <a:off x="310456" y="5023613"/>
            <a:ext cx="4320000" cy="234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11 e 12 – Guarita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Montagem de armaduras e concretagem de vigas baldrames.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7D9170-788F-1924-DEEC-E350467BD4A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859822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0EA1371-BCE9-6E78-421F-9BD7D51E844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78" y="83649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705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4113" y="-54298"/>
            <a:ext cx="10080873" cy="7668269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3865" y="3205456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096096" y="3491805"/>
            <a:ext cx="6834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27/02 - 28/02</a:t>
            </a:r>
          </a:p>
        </p:txBody>
      </p:sp>
    </p:spTree>
    <p:extLst>
      <p:ext uri="{BB962C8B-B14F-4D97-AF65-F5344CB8AC3E}">
        <p14:creationId xmlns:p14="http://schemas.microsoft.com/office/powerpoint/2010/main" val="14905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03578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48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403578" y="5267375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 e 2 – Guarita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Desforma e impermeabilização de vigas baldrames.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5F3487-53A3-8B03-7189-CE96FB70054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4" y="88428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2394EC1-EB1F-0C3C-3091-8DCCDBFDBCC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56" y="884284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688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10456" y="4440379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111A61-94B0-BEB7-046A-1A2465735C9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0" y="87998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61B2E14-E838-896F-A1A0-DBD31DB17B4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7998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id="{F806AABB-E710-E6A3-396C-43ABD18669A6}"/>
              </a:ext>
            </a:extLst>
          </p:cNvPr>
          <p:cNvSpPr/>
          <p:nvPr/>
        </p:nvSpPr>
        <p:spPr>
          <a:xfrm>
            <a:off x="403578" y="5267375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3 e 4 – Muro de Fechamento 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Assentamento de placas.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Granfina.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45586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C20134-33D0-CA79-680E-62532E2A9C4E}"/>
              </a:ext>
            </a:extLst>
          </p:cNvPr>
          <p:cNvSpPr txBox="1"/>
          <p:nvPr/>
        </p:nvSpPr>
        <p:spPr>
          <a:xfrm>
            <a:off x="2408047" y="631267"/>
            <a:ext cx="5299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ACOMPANHAMENTO – MEIO-FIO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D27DB4-879A-3B32-F06D-E2CB8CCC509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569" y="1014096"/>
            <a:ext cx="828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1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C20134-33D0-CA79-680E-62532E2A9C4E}"/>
              </a:ext>
            </a:extLst>
          </p:cNvPr>
          <p:cNvSpPr txBox="1"/>
          <p:nvPr/>
        </p:nvSpPr>
        <p:spPr>
          <a:xfrm>
            <a:off x="1487832" y="631267"/>
            <a:ext cx="7140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ACOMPANHAMENTO – MURO DE FECHAMENTO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1850DF-79C4-7B92-097E-0B18A9CE3AC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0312" y="1296730"/>
            <a:ext cx="82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06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C20134-33D0-CA79-680E-62532E2A9C4E}"/>
              </a:ext>
            </a:extLst>
          </p:cNvPr>
          <p:cNvSpPr txBox="1"/>
          <p:nvPr/>
        </p:nvSpPr>
        <p:spPr>
          <a:xfrm>
            <a:off x="2551833" y="630722"/>
            <a:ext cx="501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 GERAL DA OBRA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811708ED-0665-4424-80D1-E42031849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900317"/>
              </p:ext>
            </p:extLst>
          </p:nvPr>
        </p:nvGraphicFramePr>
        <p:xfrm>
          <a:off x="2952080" y="1281962"/>
          <a:ext cx="4032447" cy="6031779"/>
        </p:xfrm>
        <a:graphic>
          <a:graphicData uri="http://schemas.openxmlformats.org/drawingml/2006/table">
            <a:tbl>
              <a:tblPr/>
              <a:tblGrid>
                <a:gridCol w="2667619">
                  <a:extLst>
                    <a:ext uri="{9D8B030D-6E8A-4147-A177-3AD203B41FA5}">
                      <a16:colId xmlns:a16="http://schemas.microsoft.com/office/drawing/2014/main" val="1197363076"/>
                    </a:ext>
                  </a:extLst>
                </a:gridCol>
                <a:gridCol w="1364828">
                  <a:extLst>
                    <a:ext uri="{9D8B030D-6E8A-4147-A177-3AD203B41FA5}">
                      <a16:colId xmlns:a16="http://schemas.microsoft.com/office/drawing/2014/main" val="828768722"/>
                    </a:ext>
                  </a:extLst>
                </a:gridCol>
              </a:tblGrid>
              <a:tr h="46727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FLORAIS ESMERALDA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72894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313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LIMPEZA GERAL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621114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TERRAPLENAGEM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44938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ADUTORA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087077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EMISSÁRIO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271079"/>
                  </a:ext>
                </a:extLst>
              </a:tr>
              <a:tr h="46026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ESTAÇÃO ELEVATÓRIA DE ESGOTO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529438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POÇO ARTESIANO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40013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RESERVATÓRIO DE ÁGUA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21338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GALERIA DE ÁGUAS PLUVIAIS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097120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 DE ÁGUA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52997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 DE ESGOTO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560040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DRENO DE PAVIMENTO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88942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MEIO FIO E SARJETA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119951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PAVIMENTAÇÃO - ESTRUTURA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84316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PAVIMENTAÇÃO - CBUQ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013563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PAVIMENTAÇÃO - PAVER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715151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GRADIL DE FECHAMENTO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76536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MURO DE FECHAMENTO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825254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COMPLEXO ADMINISTRATIVO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279522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DEPÓSITO DE LIXO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391039"/>
                  </a:ext>
                </a:extLst>
              </a:tr>
              <a:tr h="2359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FITNESS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744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117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C20134-33D0-CA79-680E-62532E2A9C4E}"/>
              </a:ext>
            </a:extLst>
          </p:cNvPr>
          <p:cNvSpPr txBox="1"/>
          <p:nvPr/>
        </p:nvSpPr>
        <p:spPr>
          <a:xfrm>
            <a:off x="2551833" y="630722"/>
            <a:ext cx="501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 GERAL DA OBRA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5FD80E5-C5E7-59A0-7F2F-50C8E1759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59244"/>
              </p:ext>
            </p:extLst>
          </p:nvPr>
        </p:nvGraphicFramePr>
        <p:xfrm>
          <a:off x="2880072" y="1281961"/>
          <a:ext cx="4266035" cy="6055547"/>
        </p:xfrm>
        <a:graphic>
          <a:graphicData uri="http://schemas.openxmlformats.org/drawingml/2006/table">
            <a:tbl>
              <a:tblPr/>
              <a:tblGrid>
                <a:gridCol w="2822146">
                  <a:extLst>
                    <a:ext uri="{9D8B030D-6E8A-4147-A177-3AD203B41FA5}">
                      <a16:colId xmlns:a16="http://schemas.microsoft.com/office/drawing/2014/main" val="4177631457"/>
                    </a:ext>
                  </a:extLst>
                </a:gridCol>
                <a:gridCol w="1443889">
                  <a:extLst>
                    <a:ext uri="{9D8B030D-6E8A-4147-A177-3AD203B41FA5}">
                      <a16:colId xmlns:a16="http://schemas.microsoft.com/office/drawing/2014/main" val="2361251512"/>
                    </a:ext>
                  </a:extLst>
                </a:gridCol>
              </a:tblGrid>
              <a:tr h="4910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FLORAIS ESMERALDA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67744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766820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LOUNGE GOURMET 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765397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LOUNGE GOURMET 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606118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PISCINA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131992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BANCOS DE CONCRETO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726907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BICICLETÁRIO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23610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ESPELHO D´ÁGUA (EXECUÇÃO)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663447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166965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 INTERATIVA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564662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757932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 PARQUE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56938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PLAYGROUD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395888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SOCIETY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84361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QUADRA DE TÊNIS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368473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QUADRA POLIESPORTIVA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90363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CALÇADAS EXTERNAS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456531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PISTA DE COOPER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646298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INFRAESTRUTURA DE SEGURANÇA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595537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ENERGIA SOLAR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477332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 ELÉTRICA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503806"/>
                  </a:ext>
                </a:extLst>
              </a:tr>
              <a:tr h="2455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SINALIZAÇÃO VIÁRIA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4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71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0" y="5301000"/>
            <a:ext cx="10080625" cy="1085040"/>
          </a:xfrm>
          <a:prstGeom prst="rect">
            <a:avLst/>
          </a:prstGeom>
          <a:gradFill>
            <a:gsLst>
              <a:gs pos="0">
                <a:srgbClr val="D8D8D8"/>
              </a:gs>
              <a:gs pos="50000">
                <a:srgbClr val="808080"/>
              </a:gs>
              <a:gs pos="100000">
                <a:srgbClr val="D8D8D8"/>
              </a:gs>
            </a:gsLst>
            <a:lin ang="2700000"/>
          </a:gradFill>
          <a:ln w="9360">
            <a:noFill/>
          </a:ln>
        </p:spPr>
      </p:sp>
      <p:pic>
        <p:nvPicPr>
          <p:cNvPr id="133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-90720" y="5301000"/>
            <a:ext cx="7034760" cy="1085040"/>
          </a:xfrm>
          <a:prstGeom prst="rect">
            <a:avLst/>
          </a:prstGeom>
          <a:ln>
            <a:noFill/>
          </a:ln>
        </p:spPr>
      </p:pic>
      <p:sp>
        <p:nvSpPr>
          <p:cNvPr id="134" name="Line 2"/>
          <p:cNvSpPr/>
          <p:nvPr/>
        </p:nvSpPr>
        <p:spPr>
          <a:xfrm>
            <a:off x="-671400" y="5208480"/>
            <a:ext cx="110646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sp>
        <p:nvSpPr>
          <p:cNvPr id="135" name="Line 3"/>
          <p:cNvSpPr/>
          <p:nvPr/>
        </p:nvSpPr>
        <p:spPr>
          <a:xfrm>
            <a:off x="-671400" y="6636960"/>
            <a:ext cx="108414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pic>
        <p:nvPicPr>
          <p:cNvPr id="136" name="Picture 4"/>
          <p:cNvPicPr/>
          <p:nvPr/>
        </p:nvPicPr>
        <p:blipFill>
          <a:blip r:embed="rId4"/>
          <a:srcRect r="-32089"/>
          <a:stretch>
            <a:fillRect/>
          </a:stretch>
        </p:blipFill>
        <p:spPr>
          <a:xfrm>
            <a:off x="263160" y="6399360"/>
            <a:ext cx="10112760" cy="180360"/>
          </a:xfrm>
          <a:prstGeom prst="rect">
            <a:avLst/>
          </a:prstGeom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12" y="250051"/>
            <a:ext cx="7149975" cy="4800029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416920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00556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</a:rPr>
              <a:t>Fevereiro de 2023</a:t>
            </a: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6" name="CustomShape 2"/>
          <p:cNvSpPr/>
          <p:nvPr/>
        </p:nvSpPr>
        <p:spPr>
          <a:xfrm>
            <a:off x="416920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1 e 2 – Complexo Administrativo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Execução de alvenaria e chapisco.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</a:t>
            </a:r>
            <a:r>
              <a:rPr lang="pt-BR" sz="1600" dirty="0">
                <a:latin typeface="Times New Roman"/>
              </a:rPr>
              <a:t>.</a:t>
            </a:r>
          </a:p>
          <a:p>
            <a:pPr algn="just"/>
            <a:endParaRPr lang="pt-BR" sz="1600" dirty="0"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Cleo.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E9189F-9A04-58EA-4254-A94AAE9E406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2" y="88615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2815A29-FCD6-F3D5-11A8-2999DCA42BC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8615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44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28442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406413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3" name="CustomShape 2"/>
          <p:cNvSpPr/>
          <p:nvPr/>
        </p:nvSpPr>
        <p:spPr>
          <a:xfrm>
            <a:off x="328442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3 e 4 – Fitness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Execução de concretagem de pilares e  fôrmas de vigas.</a:t>
            </a: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Área Comum 03.</a:t>
            </a: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Scoti.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7B0BED-5CB9-9618-F96B-ACA11703360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1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45BE0D8-02C4-E617-3633-E63D0373551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30" y="89892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97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28442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75605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3" name="CustomShape 2"/>
          <p:cNvSpPr/>
          <p:nvPr/>
        </p:nvSpPr>
        <p:spPr>
          <a:xfrm>
            <a:off x="328442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5 e 6 – Depósito de Lixo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Execução de reboco.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Florais Esmeralda.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Jairo.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238002-D21C-F053-5425-5A887070489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0" y="869226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243CE18-CDB7-9810-F110-ABF059893BF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6308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97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77683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75605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3" name="CustomShape 2"/>
          <p:cNvSpPr/>
          <p:nvPr/>
        </p:nvSpPr>
        <p:spPr>
          <a:xfrm>
            <a:off x="328442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7 e 8 – Meio-fio e Sarjeta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Execução de meio-fio e sarjeta.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Alamedas Turmalina e Âmbar.</a:t>
            </a:r>
          </a:p>
          <a:p>
            <a:pPr algn="just"/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P S Construtora.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C158EF-928D-5CC1-9D75-67CC057C34E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" y="872698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4409EF7-093C-C338-59EC-A68C9C81A6F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05" y="825263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14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825" y="-20518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687732" y="132300"/>
            <a:ext cx="4458376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FFFFFF"/>
                </a:solidFill>
                <a:latin typeface="Times New Roman"/>
                <a:ea typeface="DejaVu Sans"/>
              </a:rPr>
              <a:t>Relatório Fotográfico</a:t>
            </a:r>
            <a:endParaRPr dirty="0"/>
          </a:p>
        </p:txBody>
      </p:sp>
      <p:sp>
        <p:nvSpPr>
          <p:cNvPr id="8" name="Retângulo 7"/>
          <p:cNvSpPr/>
          <p:nvPr/>
        </p:nvSpPr>
        <p:spPr>
          <a:xfrm>
            <a:off x="377683" y="4498923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75605" y="4498923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7656413" y="132300"/>
            <a:ext cx="2953988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600" b="1" dirty="0">
                <a:solidFill>
                  <a:srgbClr val="FFFFFF"/>
                </a:solidFill>
                <a:latin typeface="Times New Roman"/>
                <a:ea typeface="DejaVu Sans"/>
              </a:rPr>
              <a:t>Fevereiro de 2023</a:t>
            </a:r>
            <a:endParaRPr lang="pt-BR" sz="16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sz="1600" dirty="0"/>
          </a:p>
        </p:txBody>
      </p:sp>
      <p:sp>
        <p:nvSpPr>
          <p:cNvPr id="13" name="CustomShape 2"/>
          <p:cNvSpPr/>
          <p:nvPr/>
        </p:nvSpPr>
        <p:spPr>
          <a:xfrm>
            <a:off x="328442" y="5075981"/>
            <a:ext cx="4320000" cy="2160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>
              <a:lnSpc>
                <a:spcPct val="100000"/>
              </a:lnSpc>
            </a:pPr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 9 e 10 – Galeria de Águas Pluviais</a:t>
            </a:r>
          </a:p>
          <a:p>
            <a:pPr algn="just">
              <a:lnSpc>
                <a:spcPct val="100000"/>
              </a:lnSpc>
            </a:pPr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Execução de alvenaria de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BL’s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: Avenida Diamante e Alameda Madrepérola.</a:t>
            </a:r>
          </a:p>
          <a:p>
            <a:pPr algn="just">
              <a:lnSpc>
                <a:spcPct val="100000"/>
              </a:lnSpc>
            </a:pP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Empreiteiro: </a:t>
            </a:r>
            <a:r>
              <a:rPr lang="pt-BR" sz="1600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39E13C-3634-AC77-236D-B8E42AA35F3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3" y="817699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835F371-5115-9BA3-C2AE-A4752FFD06C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3" y="812277"/>
            <a:ext cx="450000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71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49" y="0"/>
            <a:ext cx="10080873" cy="7668269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3865" y="3205456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3096096" y="3491805"/>
            <a:ext cx="6834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06/02 - 11/02</a:t>
            </a:r>
          </a:p>
        </p:txBody>
      </p:sp>
    </p:spTree>
    <p:extLst>
      <p:ext uri="{BB962C8B-B14F-4D97-AF65-F5344CB8AC3E}">
        <p14:creationId xmlns:p14="http://schemas.microsoft.com/office/powerpoint/2010/main" val="149246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21942</TotalTime>
  <Words>1180</Words>
  <Application>Microsoft Office PowerPoint</Application>
  <PresentationFormat>Personalizar</PresentationFormat>
  <Paragraphs>412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4" baseType="lpstr">
      <vt:lpstr>Arial</vt:lpstr>
      <vt:lpstr>Calibri</vt:lpstr>
      <vt:lpstr>StarSymbol</vt:lpstr>
      <vt:lpstr>Times New Roman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ginco</dc:creator>
  <cp:lastModifiedBy>Jéssica Dockhorn</cp:lastModifiedBy>
  <cp:revision>879</cp:revision>
  <cp:lastPrinted>2020-05-15T15:12:41Z</cp:lastPrinted>
  <dcterms:modified xsi:type="dcterms:W3CDTF">2023-03-08T00:26:34Z</dcterms:modified>
</cp:coreProperties>
</file>