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8"/>
  </p:notesMasterIdLst>
  <p:sldIdLst>
    <p:sldId id="256" r:id="rId3"/>
    <p:sldId id="494" r:id="rId4"/>
    <p:sldId id="760" r:id="rId5"/>
    <p:sldId id="632" r:id="rId6"/>
    <p:sldId id="565" r:id="rId7"/>
    <p:sldId id="809" r:id="rId8"/>
    <p:sldId id="633" r:id="rId9"/>
    <p:sldId id="634" r:id="rId10"/>
    <p:sldId id="598" r:id="rId11"/>
    <p:sldId id="811" r:id="rId12"/>
    <p:sldId id="810" r:id="rId13"/>
    <p:sldId id="635" r:id="rId14"/>
    <p:sldId id="812" r:id="rId15"/>
    <p:sldId id="798" r:id="rId16"/>
    <p:sldId id="626" r:id="rId17"/>
    <p:sldId id="779" r:id="rId18"/>
    <p:sldId id="780" r:id="rId19"/>
    <p:sldId id="781" r:id="rId20"/>
    <p:sldId id="622" r:id="rId21"/>
    <p:sldId id="775" r:id="rId22"/>
    <p:sldId id="797" r:id="rId23"/>
    <p:sldId id="813" r:id="rId24"/>
    <p:sldId id="814" r:id="rId25"/>
    <p:sldId id="776" r:id="rId26"/>
    <p:sldId id="260" r:id="rId27"/>
  </p:sldIdLst>
  <p:sldSz cx="10080625" cy="7559675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5DF6A-4E8A-4F20-8FCC-A95820153A88}" v="352" dt="2023-08-01T22:06:47.388"/>
    <p1510:client id="{60B58B6A-721C-4183-A076-23104AC2FD40}" v="1243" dt="2023-07-08T00:01:00.944"/>
    <p1510:client id="{7C746514-CD43-4571-8C67-7EEE1C69A0D7}" v="357" dt="2023-08-02T21:34:04.578"/>
    <p1510:client id="{9B89CC0C-4337-424B-AF8B-3D7CBE6A5F1B}" v="160" dt="2023-07-29T03:18:40.587"/>
    <p1510:client id="{A55F71ED-41B4-4131-9792-2C1FB11F749C}" v="253" dt="2023-08-02T10:58:37.43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26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448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r">
              <a:defRPr sz="1100"/>
            </a:lvl1pPr>
          </a:lstStyle>
          <a:p>
            <a:fld id="{45C5F4CD-7F24-4AA7-A960-6ACD02677B5E}" type="datetimeFigureOut">
              <a:rPr lang="pt-BR" smtClean="0"/>
              <a:pPr/>
              <a:t>08/08/2023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9" tIns="43429" rIns="86859" bIns="434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108" y="4861252"/>
            <a:ext cx="5683847" cy="4605955"/>
          </a:xfrm>
          <a:prstGeom prst="rect">
            <a:avLst/>
          </a:prstGeom>
        </p:spPr>
        <p:txBody>
          <a:bodyPr vert="horz" lIns="86859" tIns="43429" rIns="86859" bIns="434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448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r">
              <a:defRPr sz="1100"/>
            </a:lvl1pPr>
          </a:lstStyle>
          <a:p>
            <a:fld id="{1F5E04B0-59F4-4454-B244-BFDD52519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5508000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pic>
        <p:nvPicPr>
          <p:cNvPr id="109" name="Picture 4"/>
          <p:cNvPicPr/>
          <p:nvPr/>
        </p:nvPicPr>
        <p:blipFill>
          <a:blip r:embed="rId2"/>
          <a:srcRect l="-117277" t="2268522" r="420695" b="-1117896"/>
          <a:stretch>
            <a:fillRect/>
          </a:stretch>
        </p:blipFill>
        <p:spPr>
          <a:xfrm>
            <a:off x="1727944" y="5420460"/>
            <a:ext cx="10112760" cy="15087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074709" y="5703600"/>
            <a:ext cx="7848872" cy="757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>
              <a:lnSpc>
                <a:spcPct val="100000"/>
              </a:lnSpc>
            </a:pPr>
            <a:r>
              <a:rPr lang="pt-BR" sz="2800" b="1">
                <a:latin typeface="Times New Roman"/>
                <a:ea typeface="DejaVu Sans"/>
              </a:rPr>
              <a:t>RELATÓRIO FOTOGRÁFICO</a:t>
            </a:r>
          </a:p>
          <a:p>
            <a:pPr algn="ctr">
              <a:lnSpc>
                <a:spcPct val="100000"/>
              </a:lnSpc>
            </a:pPr>
            <a:r>
              <a:rPr lang="pt-BR" sz="2800" b="1">
                <a:latin typeface="Times New Roman"/>
                <a:ea typeface="DejaVu Sans"/>
              </a:rPr>
              <a:t>JULHO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2" y="611485"/>
            <a:ext cx="2327796" cy="438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Estrutura de pavimento</a:t>
            </a:r>
            <a:endParaRPr lang="pt-BR"/>
          </a:p>
        </p:txBody>
      </p:sp>
      <p:sp>
        <p:nvSpPr>
          <p:cNvPr id="8" name="CustomShape 2"/>
          <p:cNvSpPr/>
          <p:nvPr/>
        </p:nvSpPr>
        <p:spPr>
          <a:xfrm>
            <a:off x="286222" y="5342527"/>
            <a:ext cx="9580020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11 e 12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Compactação de material de Reforço.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Lápis Lazúli.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12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69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5A70FB-47FB-42DF-AF5B-141B90BB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222" y="1264118"/>
            <a:ext cx="4548148" cy="341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Areia da praia&#10;&#10;Descrição gerada automaticamente">
            <a:extLst>
              <a:ext uri="{FF2B5EF4-FFF2-40B4-BE49-F238E27FC236}">
                <a16:creationId xmlns:a16="http://schemas.microsoft.com/office/drawing/2014/main" id="{45F4CFF7-F1CD-43B5-9D1A-2BCC6FA4DE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8095" y="1258536"/>
            <a:ext cx="4548144" cy="341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897875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11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9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>
                <a:latin typeface="Times New Roman"/>
                <a:cs typeface="Times New Roman"/>
              </a:rPr>
              <a:t>Período 16/07 à 22/07 </a:t>
            </a:r>
            <a:endParaRPr lang="pt-BR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0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Estrutura de pavimento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2497" y="5342527"/>
            <a:ext cx="945346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13 e 14</a:t>
            </a:r>
            <a:endParaRPr lang="pt-BR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Compactação de material de Reforço.</a:t>
            </a:r>
            <a:endParaRPr lang="pt-BR" dirty="0"/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Lápis Lazúli.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14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69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Campo de areia&#10;&#10;Descrição gerada automaticamente">
            <a:extLst>
              <a:ext uri="{FF2B5EF4-FFF2-40B4-BE49-F238E27FC236}">
                <a16:creationId xmlns:a16="http://schemas.microsoft.com/office/drawing/2014/main" id="{4BA21F2D-D414-4063-9D91-957F9D75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497" y="1280163"/>
            <a:ext cx="4552388" cy="3414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Campo de areia&#10;&#10;Descrição gerada automaticamente">
            <a:extLst>
              <a:ext uri="{FF2B5EF4-FFF2-40B4-BE49-F238E27FC236}">
                <a16:creationId xmlns:a16="http://schemas.microsoft.com/office/drawing/2014/main" id="{10E45089-0CC3-4E2C-8A64-53BD3989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5741" y="1287089"/>
            <a:ext cx="4550217" cy="341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13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4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Muro de fechamento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2497" y="5342527"/>
            <a:ext cx="945346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15 e 16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Concretagem das placas do Muro de fechamento.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Formax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16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69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Caminho de pedras&#10;&#10;Descrição gerada automaticamente">
            <a:extLst>
              <a:ext uri="{FF2B5EF4-FFF2-40B4-BE49-F238E27FC236}">
                <a16:creationId xmlns:a16="http://schemas.microsoft.com/office/drawing/2014/main" id="{4BA21F2D-D414-4063-9D91-957F9D75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497" y="1280163"/>
            <a:ext cx="4552388" cy="3414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Uma imagem contendo ao ar livre, edifício, em pé, homem&#10;&#10;Descrição gerada automaticamente">
            <a:extLst>
              <a:ext uri="{FF2B5EF4-FFF2-40B4-BE49-F238E27FC236}">
                <a16:creationId xmlns:a16="http://schemas.microsoft.com/office/drawing/2014/main" id="{10E45089-0CC3-4E2C-8A64-53BD3989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15741" y="1287089"/>
            <a:ext cx="4550217" cy="341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15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>
                <a:latin typeface="Times New Roman"/>
                <a:cs typeface="Times New Roman"/>
              </a:rPr>
              <a:t>Período 23/07 à 31/07</a:t>
            </a:r>
          </a:p>
        </p:txBody>
      </p:sp>
    </p:spTree>
    <p:extLst>
      <p:ext uri="{BB962C8B-B14F-4D97-AF65-F5344CB8AC3E}">
        <p14:creationId xmlns:p14="http://schemas.microsoft.com/office/powerpoint/2010/main" val="120129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Estrutura de pavimento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51295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17 e 18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Tratamento e regularização de material da Sub 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Lapis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Lazuli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70" y="169080"/>
            <a:ext cx="154401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Trator no meio do deserto&#10;&#10;Descrição gerada automaticamente">
            <a:extLst>
              <a:ext uri="{FF2B5EF4-FFF2-40B4-BE49-F238E27FC236}">
                <a16:creationId xmlns:a16="http://schemas.microsoft.com/office/drawing/2014/main" id="{8B1D12B3-C55E-4C72-A0A9-53C685DF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4665" y="1322347"/>
            <a:ext cx="4559132" cy="3419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Trator em chão de terra&#10;&#10;Descrição gerada automaticamente">
            <a:extLst>
              <a:ext uri="{FF2B5EF4-FFF2-40B4-BE49-F238E27FC236}">
                <a16:creationId xmlns:a16="http://schemas.microsoft.com/office/drawing/2014/main" id="{CD70D3E8-54DD-4B3E-8C27-3057B5003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6829" y="1322172"/>
            <a:ext cx="4559128" cy="3420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17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9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Estrutura de pavimento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86793" y="5342527"/>
            <a:ext cx="9507039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19 e 20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Tratamento, regularização e escarificação de material.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Rubi.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70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D315CA9-548C-4549-961D-D75025B2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793" y="1312229"/>
            <a:ext cx="4565020" cy="3423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Pessoas no deserto&#10;&#10;Descrição gerada automaticamente">
            <a:extLst>
              <a:ext uri="{FF2B5EF4-FFF2-40B4-BE49-F238E27FC236}">
                <a16:creationId xmlns:a16="http://schemas.microsoft.com/office/drawing/2014/main" id="{E327505B-22D5-4466-89F4-1DCA589713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8813" y="1312229"/>
            <a:ext cx="4565016" cy="342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19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Rede de esgoto</a:t>
            </a:r>
            <a:endParaRPr lang="pt-BR" sz="2000" b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11691" y="5342527"/>
            <a:ext cx="945724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21 e 22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Compactação de material da Sub Base.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Rubi.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69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Trator no meio do deserto&#10;&#10;Descrição gerada automaticamente">
            <a:extLst>
              <a:ext uri="{FF2B5EF4-FFF2-40B4-BE49-F238E27FC236}">
                <a16:creationId xmlns:a16="http://schemas.microsoft.com/office/drawing/2014/main" id="{FEAEEA3F-EDCB-4BF2-8207-36E0159E28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691" y="1403060"/>
            <a:ext cx="4562104" cy="325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Caminhão parado no deserto&#10;&#10;Descrição gerada automaticamente">
            <a:extLst>
              <a:ext uri="{FF2B5EF4-FFF2-40B4-BE49-F238E27FC236}">
                <a16:creationId xmlns:a16="http://schemas.microsoft.com/office/drawing/2014/main" id="{E80EAE4E-81E1-4CCD-88B5-CCB530789E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6829" y="1317811"/>
            <a:ext cx="4562104" cy="3421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21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Muro de fechamento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34773" y="5342527"/>
            <a:ext cx="9411080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23 e 24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Concretagem das placas do Muro de Fechamento.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69" y="169080"/>
            <a:ext cx="154401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E69CCEB-39FF-48D9-9D17-A19631CF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8987" y="1317810"/>
            <a:ext cx="4559132" cy="3419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440E87A-9650-4813-B380-FC6E905AC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6667" y="1317810"/>
            <a:ext cx="4559132" cy="3419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84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Dreno de pavimento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25 e 26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Marcação e corte de material para a execução do dreno.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Topázio.</a:t>
            </a:r>
          </a:p>
          <a:p>
            <a:pPr algn="just"/>
            <a:endParaRPr lang="pt-BR" sz="1600" b="1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70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7936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25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2520032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SERVIÇOS EM ANDAMENTO</a:t>
            </a:r>
          </a:p>
        </p:txBody>
      </p:sp>
    </p:spTree>
    <p:extLst>
      <p:ext uri="{BB962C8B-B14F-4D97-AF65-F5344CB8AC3E}">
        <p14:creationId xmlns:p14="http://schemas.microsoft.com/office/powerpoint/2010/main" val="178909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96261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-3960" y="3559880"/>
            <a:ext cx="10076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76208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0E2189A-BD17-5059-B605-5A26AE017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82" y="958658"/>
            <a:ext cx="9396460" cy="610734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atualizado – Rede de Esgoto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C8B6DD-AFC0-4EAD-8B03-503BF0039118}"/>
              </a:ext>
            </a:extLst>
          </p:cNvPr>
          <p:cNvSpPr txBox="1"/>
          <p:nvPr/>
        </p:nvSpPr>
        <p:spPr>
          <a:xfrm>
            <a:off x="7901238" y="339423"/>
            <a:ext cx="169469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Julho de 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53795" r="41428" b="29761"/>
          <a:stretch/>
        </p:blipFill>
        <p:spPr>
          <a:xfrm>
            <a:off x="7302689" y="5715639"/>
            <a:ext cx="20937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E19ECCD-5E15-9799-5B7C-91DC1319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025"/>
            <a:ext cx="10080625" cy="609343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atualizado – Dreno de Pavimento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C8B6DD-AFC0-4EAD-8B03-503BF0039118}"/>
              </a:ext>
            </a:extLst>
          </p:cNvPr>
          <p:cNvSpPr txBox="1"/>
          <p:nvPr/>
        </p:nvSpPr>
        <p:spPr>
          <a:xfrm>
            <a:off x="7901238" y="339423"/>
            <a:ext cx="169469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Julho de 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53795" r="41428" b="29761"/>
          <a:stretch/>
        </p:blipFill>
        <p:spPr>
          <a:xfrm>
            <a:off x="7302689" y="5715639"/>
            <a:ext cx="20937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6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5C2A3D-D6FE-4086-8962-5AEF7012E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atualizado – Estrutura de Pavimento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C8B6DD-AFC0-4EAD-8B03-503BF0039118}"/>
              </a:ext>
            </a:extLst>
          </p:cNvPr>
          <p:cNvSpPr txBox="1"/>
          <p:nvPr/>
        </p:nvSpPr>
        <p:spPr>
          <a:xfrm>
            <a:off x="7901238" y="339423"/>
            <a:ext cx="169469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Julho de 2023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59055B6-D90D-82AC-5FF5-F9A1E1B5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04" y="1120227"/>
            <a:ext cx="9891617" cy="573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2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817430" y="152116"/>
            <a:ext cx="6441540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Acompanhamento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>
                <a:solidFill>
                  <a:srgbClr val="FFFFFF"/>
                </a:solidFill>
                <a:latin typeface="Times New Roman"/>
              </a:rPr>
              <a:t>Julho de 2023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0D359F-FCC1-5963-4F5D-4CF73C564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83" y="665204"/>
            <a:ext cx="8572457" cy="69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5301000"/>
            <a:ext cx="10080625" cy="1085040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808080"/>
              </a:gs>
              <a:gs pos="100000">
                <a:srgbClr val="D8D8D8"/>
              </a:gs>
            </a:gsLst>
            <a:lin ang="2700000"/>
          </a:gradFill>
          <a:ln w="9360">
            <a:noFill/>
          </a:ln>
        </p:spPr>
      </p:sp>
      <p:pic>
        <p:nvPicPr>
          <p:cNvPr id="133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8577" y="5155464"/>
            <a:ext cx="7034760" cy="108504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>
            <a:off x="-671400" y="5208480"/>
            <a:ext cx="110646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sp>
        <p:nvSpPr>
          <p:cNvPr id="135" name="Line 3"/>
          <p:cNvSpPr/>
          <p:nvPr/>
        </p:nvSpPr>
        <p:spPr>
          <a:xfrm>
            <a:off x="-671400" y="6636960"/>
            <a:ext cx="108414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pic>
        <p:nvPicPr>
          <p:cNvPr id="136" name="Picture 4"/>
          <p:cNvPicPr/>
          <p:nvPr/>
        </p:nvPicPr>
        <p:blipFill>
          <a:blip r:embed="rId4"/>
          <a:srcRect r="-32089"/>
          <a:stretch>
            <a:fillRect/>
          </a:stretch>
        </p:blipFill>
        <p:spPr>
          <a:xfrm>
            <a:off x="263160" y="6399360"/>
            <a:ext cx="10112760" cy="1803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88" y="971525"/>
            <a:ext cx="7904761" cy="377177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>
                <a:latin typeface="Times New Roman"/>
                <a:cs typeface="Times New Roman"/>
              </a:rPr>
              <a:t>Período 01/07 à 08/07</a:t>
            </a:r>
          </a:p>
        </p:txBody>
      </p:sp>
    </p:spTree>
    <p:extLst>
      <p:ext uri="{BB962C8B-B14F-4D97-AF65-F5344CB8AC3E}">
        <p14:creationId xmlns:p14="http://schemas.microsoft.com/office/powerpoint/2010/main" val="179269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Rede de esgoto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143768" y="5342527"/>
            <a:ext cx="9709299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01 e 02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 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Aterramento e compactação dos tubos de rede.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Rubi.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290170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C0ED24-A960-4E5C-BD83-514E1C0E9B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378" y="1264684"/>
            <a:ext cx="4562296" cy="342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9F5BA08-5FF4-4AE4-A533-FFB540EAA5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2280" y="1270058"/>
            <a:ext cx="4547964" cy="3410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7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Estrutura de pavimento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143768" y="5342527"/>
            <a:ext cx="9709299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03 e 04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Extração de material para a execução do reforço, sub base e base.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Cascalheira.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290183" y="169080"/>
            <a:ext cx="154401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/>
          </a:p>
        </p:txBody>
      </p:sp>
      <p:pic>
        <p:nvPicPr>
          <p:cNvPr id="7" name="Imagem 6" descr="Caminhão parado na terra&#10;&#10;Descrição gerada automaticamente">
            <a:extLst>
              <a:ext uri="{FF2B5EF4-FFF2-40B4-BE49-F238E27FC236}">
                <a16:creationId xmlns:a16="http://schemas.microsoft.com/office/drawing/2014/main" id="{B5F21D2E-ED8D-4C1E-9BBB-6418389E3C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9170" y="1251854"/>
            <a:ext cx="4542420" cy="3406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 descr="Caminhão na terra&#10;&#10;Descrição gerada automaticamente">
            <a:extLst>
              <a:ext uri="{FF2B5EF4-FFF2-40B4-BE49-F238E27FC236}">
                <a16:creationId xmlns:a16="http://schemas.microsoft.com/office/drawing/2014/main" id="{149DBF57-81AB-45EA-B7D9-852CD49A2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30593" y="1251854"/>
            <a:ext cx="4542420" cy="3406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>
                <a:latin typeface="Times New Roman"/>
                <a:cs typeface="Times New Roman"/>
              </a:rPr>
              <a:t>Período 09/07 à 15/07</a:t>
            </a:r>
            <a:endParaRPr lang="pt-BR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8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Rede de esgoto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15776" y="5342527"/>
            <a:ext cx="9637291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>
                <a:solidFill>
                  <a:srgbClr val="000000"/>
                </a:solidFill>
                <a:latin typeface="Times New Roman"/>
              </a:rPr>
              <a:t>Fotos: 05 e 06</a:t>
            </a:r>
          </a:p>
          <a:p>
            <a:pPr algn="just"/>
            <a:r>
              <a:rPr lang="pt-BR" sz="1600" b="1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>
                <a:solidFill>
                  <a:srgbClr val="000000"/>
                </a:solidFill>
                <a:latin typeface="Times New Roman"/>
              </a:rPr>
              <a:t>Escavação de material para traçado de rede.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>
                <a:solidFill>
                  <a:srgbClr val="000000"/>
                </a:solidFill>
                <a:latin typeface="Times New Roman"/>
              </a:rPr>
              <a:t>Avenida das Pérolas.</a:t>
            </a:r>
          </a:p>
          <a:p>
            <a:pPr algn="just"/>
            <a:endParaRPr lang="pt-BR" sz="160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06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290170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CB5CA31-C920-4CA0-932F-0DC76EBE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766" y="1252987"/>
            <a:ext cx="4561584" cy="342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 descr="Uma imagem contendo ao ar livre, rocha, terra, edifício&#10;&#10;Descrição gerada automaticamente">
            <a:extLst>
              <a:ext uri="{FF2B5EF4-FFF2-40B4-BE49-F238E27FC236}">
                <a16:creationId xmlns:a16="http://schemas.microsoft.com/office/drawing/2014/main" id="{D19E982E-B9FD-48D8-AB8E-044275FC2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9451" y="1252987"/>
            <a:ext cx="4561580" cy="3421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05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Rede de esgoto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08660" y="5342527"/>
            <a:ext cx="9544407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07 e 08 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Posicionamento dos tubos para a execução do traçado de rede.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Rubi.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08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290167" y="169080"/>
            <a:ext cx="154401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 sz="1800" b="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399B3A4-FC6D-419C-9A2E-8FE771F6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660" y="1269685"/>
            <a:ext cx="4556672" cy="341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FBA825F-0520-4D9E-9BE0-BD383B39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93862" y="1269685"/>
            <a:ext cx="4556672" cy="341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07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Estrutura de pavimento</a:t>
            </a:r>
            <a:endParaRPr lang="pt-BR"/>
          </a:p>
        </p:txBody>
      </p:sp>
      <p:sp>
        <p:nvSpPr>
          <p:cNvPr id="8" name="CustomShape 2"/>
          <p:cNvSpPr/>
          <p:nvPr/>
        </p:nvSpPr>
        <p:spPr>
          <a:xfrm>
            <a:off x="286222" y="5342527"/>
            <a:ext cx="9580020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09 e 10</a:t>
            </a: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Tratamento e regularização de material de Reforço.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Topázio.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10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90169" y="169080"/>
            <a:ext cx="154401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>
                <a:solidFill>
                  <a:srgbClr val="FFFFFF"/>
                </a:solidFill>
                <a:latin typeface="Times New Roman"/>
              </a:rPr>
              <a:t>Julho de 2023</a:t>
            </a:r>
            <a:endParaRPr lang="pt-BR"/>
          </a:p>
        </p:txBody>
      </p:sp>
      <p:pic>
        <p:nvPicPr>
          <p:cNvPr id="3" name="Imagem 2" descr="Pessoas andando na terra&#10;&#10;Descrição gerada automaticamente">
            <a:extLst>
              <a:ext uri="{FF2B5EF4-FFF2-40B4-BE49-F238E27FC236}">
                <a16:creationId xmlns:a16="http://schemas.microsoft.com/office/drawing/2014/main" id="{E35A70FB-47FB-42DF-AF5B-141B90BB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222" y="1264118"/>
            <a:ext cx="4548148" cy="341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Trator em chão de terra&#10;&#10;Descrição gerada automaticamente">
            <a:extLst>
              <a:ext uri="{FF2B5EF4-FFF2-40B4-BE49-F238E27FC236}">
                <a16:creationId xmlns:a16="http://schemas.microsoft.com/office/drawing/2014/main" id="{45F4CFF7-F1CD-43B5-9D1A-2BCC6FA4DE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8095" y="1258536"/>
            <a:ext cx="4548144" cy="341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09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9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577</Words>
  <Application>Microsoft Office PowerPoint</Application>
  <PresentationFormat>Personalizar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ginco</dc:creator>
  <cp:lastModifiedBy>Enko</cp:lastModifiedBy>
  <cp:revision>143</cp:revision>
  <cp:lastPrinted>2020-04-30T14:02:47Z</cp:lastPrinted>
  <dcterms:modified xsi:type="dcterms:W3CDTF">2023-08-08T18:33:38Z</dcterms:modified>
</cp:coreProperties>
</file>